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71" r:id="rId5"/>
    <p:sldId id="272" r:id="rId6"/>
    <p:sldId id="315" r:id="rId7"/>
    <p:sldId id="301" r:id="rId8"/>
    <p:sldId id="259" r:id="rId9"/>
    <p:sldId id="307" r:id="rId10"/>
    <p:sldId id="308" r:id="rId11"/>
    <p:sldId id="309" r:id="rId12"/>
    <p:sldId id="313" r:id="rId13"/>
    <p:sldId id="305" r:id="rId14"/>
    <p:sldId id="306" r:id="rId15"/>
    <p:sldId id="316" r:id="rId16"/>
    <p:sldId id="310" r:id="rId17"/>
    <p:sldId id="311" r:id="rId18"/>
    <p:sldId id="276" r:id="rId19"/>
    <p:sldId id="260" r:id="rId20"/>
    <p:sldId id="317" r:id="rId21"/>
    <p:sldId id="318" r:id="rId22"/>
    <p:sldId id="304" r:id="rId23"/>
    <p:sldId id="319" r:id="rId24"/>
    <p:sldId id="320" r:id="rId25"/>
    <p:sldId id="321" r:id="rId26"/>
    <p:sldId id="322" r:id="rId2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51A041"/>
    <a:srgbClr val="1A8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91CA0-E441-430F-8452-518752B87C7B}" v="338" dt="2023-09-30T13:02:05.682"/>
    <p1510:client id="{CB213D57-929C-4E13-BCD5-296322DD70D8}" v="44" dt="2023-09-21T12:59:22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CB213D57-929C-4E13-BCD5-296322DD70D8}"/>
    <pc:docChg chg="undo custSel addSld delSld modSld sldOrd">
      <pc:chgData name="Paul Bloemers" userId="fe3832ff3b233e04" providerId="LiveId" clId="{CB213D57-929C-4E13-BCD5-296322DD70D8}" dt="2023-09-21T12:59:31.883" v="826" actId="1076"/>
      <pc:docMkLst>
        <pc:docMk/>
      </pc:docMkLst>
      <pc:sldChg chg="modAnim">
        <pc:chgData name="Paul Bloemers" userId="fe3832ff3b233e04" providerId="LiveId" clId="{CB213D57-929C-4E13-BCD5-296322DD70D8}" dt="2023-09-20T14:10:00.859" v="171"/>
        <pc:sldMkLst>
          <pc:docMk/>
          <pc:sldMk cId="3739118334" sldId="311"/>
        </pc:sldMkLst>
      </pc:sldChg>
      <pc:sldChg chg="addSp delSp modSp mod modAnim">
        <pc:chgData name="Paul Bloemers" userId="fe3832ff3b233e04" providerId="LiveId" clId="{CB213D57-929C-4E13-BCD5-296322DD70D8}" dt="2023-09-20T14:08:03.094" v="151"/>
        <pc:sldMkLst>
          <pc:docMk/>
          <pc:sldMk cId="2203598933" sldId="313"/>
        </pc:sldMkLst>
        <pc:spChg chg="mod">
          <ac:chgData name="Paul Bloemers" userId="fe3832ff3b233e04" providerId="LiveId" clId="{CB213D57-929C-4E13-BCD5-296322DD70D8}" dt="2023-09-20T14:07:30.780" v="148" actId="1076"/>
          <ac:spMkLst>
            <pc:docMk/>
            <pc:sldMk cId="2203598933" sldId="313"/>
            <ac:spMk id="7" creationId="{CE749EB4-7C4C-43F3-B881-B1C87E827C0E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9" creationId="{8F4B2510-2EC1-4889-85EE-8828E60339FF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10" creationId="{E42CA804-AE54-4BBB-8775-29EF5C2E992B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12" creationId="{8AB372DA-0DEF-468B-AD11-88B52AE00023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13" creationId="{953A9083-CF83-40BA-A0BF-E3FDA87A85DD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14" creationId="{D1B2B82A-AECF-45B8-AFCB-B5C2307DE16F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15" creationId="{11697BB7-3FAC-4930-ADD3-9CE5B4E9CFD6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16" creationId="{009245FE-C7A7-403C-9FC4-58080111163E}"/>
          </ac:spMkLst>
        </pc:spChg>
        <pc:spChg chg="mod">
          <ac:chgData name="Paul Bloemers" userId="fe3832ff3b233e04" providerId="LiveId" clId="{CB213D57-929C-4E13-BCD5-296322DD70D8}" dt="2023-09-20T13:32:07.664" v="32" actId="1036"/>
          <ac:spMkLst>
            <pc:docMk/>
            <pc:sldMk cId="2203598933" sldId="313"/>
            <ac:spMk id="18" creationId="{F2C2BEC7-F48A-4E36-961A-A6EF11E61EB0}"/>
          </ac:spMkLst>
        </pc:spChg>
        <pc:spChg chg="mod topLvl">
          <ac:chgData name="Paul Bloemers" userId="fe3832ff3b233e04" providerId="LiveId" clId="{CB213D57-929C-4E13-BCD5-296322DD70D8}" dt="2023-09-20T13:33:28.190" v="58" actId="164"/>
          <ac:spMkLst>
            <pc:docMk/>
            <pc:sldMk cId="2203598933" sldId="313"/>
            <ac:spMk id="32" creationId="{D6E1FC5F-0A09-AD4A-7A8B-9750A78C93AE}"/>
          </ac:spMkLst>
        </pc:spChg>
        <pc:spChg chg="del mod topLvl">
          <ac:chgData name="Paul Bloemers" userId="fe3832ff3b233e04" providerId="LiveId" clId="{CB213D57-929C-4E13-BCD5-296322DD70D8}" dt="2023-09-20T13:32:29.125" v="36" actId="478"/>
          <ac:spMkLst>
            <pc:docMk/>
            <pc:sldMk cId="2203598933" sldId="313"/>
            <ac:spMk id="34" creationId="{E1DE9790-2AB6-2625-3E51-A57C28A12FF9}"/>
          </ac:spMkLst>
        </pc:spChg>
        <pc:spChg chg="add mod">
          <ac:chgData name="Paul Bloemers" userId="fe3832ff3b233e04" providerId="LiveId" clId="{CB213D57-929C-4E13-BCD5-296322DD70D8}" dt="2023-09-20T13:33:28.190" v="58" actId="164"/>
          <ac:spMkLst>
            <pc:docMk/>
            <pc:sldMk cId="2203598933" sldId="313"/>
            <ac:spMk id="37" creationId="{A26C1393-DB3C-7B9D-2B54-0AF716AF59B1}"/>
          </ac:spMkLst>
        </pc:spChg>
        <pc:spChg chg="add mod">
          <ac:chgData name="Paul Bloemers" userId="fe3832ff3b233e04" providerId="LiveId" clId="{CB213D57-929C-4E13-BCD5-296322DD70D8}" dt="2023-09-20T13:34:19.547" v="69" actId="1076"/>
          <ac:spMkLst>
            <pc:docMk/>
            <pc:sldMk cId="2203598933" sldId="313"/>
            <ac:spMk id="46" creationId="{AE36F9E8-56E6-99CE-57AA-6C6C33E9A507}"/>
          </ac:spMkLst>
        </pc:spChg>
        <pc:spChg chg="mod topLvl">
          <ac:chgData name="Paul Bloemers" userId="fe3832ff3b233e04" providerId="LiveId" clId="{CB213D57-929C-4E13-BCD5-296322DD70D8}" dt="2023-09-20T14:07:35.973" v="149" actId="164"/>
          <ac:spMkLst>
            <pc:docMk/>
            <pc:sldMk cId="2203598933" sldId="313"/>
            <ac:spMk id="66" creationId="{5A9D1594-E3CF-7712-651F-ECF878E3F755}"/>
          </ac:spMkLst>
        </pc:spChg>
        <pc:spChg chg="del mod topLvl">
          <ac:chgData name="Paul Bloemers" userId="fe3832ff3b233e04" providerId="LiveId" clId="{CB213D57-929C-4E13-BCD5-296322DD70D8}" dt="2023-09-20T13:37:00.525" v="92" actId="478"/>
          <ac:spMkLst>
            <pc:docMk/>
            <pc:sldMk cId="2203598933" sldId="313"/>
            <ac:spMk id="67" creationId="{7D00BEFD-BFFA-D5C5-9ED3-29818BD3160B}"/>
          </ac:spMkLst>
        </pc:spChg>
        <pc:spChg chg="add mod">
          <ac:chgData name="Paul Bloemers" userId="fe3832ff3b233e04" providerId="LiveId" clId="{CB213D57-929C-4E13-BCD5-296322DD70D8}" dt="2023-09-20T14:07:35.973" v="149" actId="164"/>
          <ac:spMkLst>
            <pc:docMk/>
            <pc:sldMk cId="2203598933" sldId="313"/>
            <ac:spMk id="68" creationId="{0ABC479E-1708-48D3-6D5B-A19404AB69AD}"/>
          </ac:spMkLst>
        </pc:spChg>
        <pc:spChg chg="add mod">
          <ac:chgData name="Paul Bloemers" userId="fe3832ff3b233e04" providerId="LiveId" clId="{CB213D57-929C-4E13-BCD5-296322DD70D8}" dt="2023-09-20T14:07:35.973" v="149" actId="164"/>
          <ac:spMkLst>
            <pc:docMk/>
            <pc:sldMk cId="2203598933" sldId="313"/>
            <ac:spMk id="69" creationId="{D51BBBB9-AA2D-B4BA-67A7-5A9C1DAAB47B}"/>
          </ac:spMkLst>
        </pc:spChg>
        <pc:spChg chg="add mod">
          <ac:chgData name="Paul Bloemers" userId="fe3832ff3b233e04" providerId="LiveId" clId="{CB213D57-929C-4E13-BCD5-296322DD70D8}" dt="2023-09-20T14:07:35.973" v="149" actId="164"/>
          <ac:spMkLst>
            <pc:docMk/>
            <pc:sldMk cId="2203598933" sldId="313"/>
            <ac:spMk id="70" creationId="{552CCA8A-CF17-B007-A565-1F17A12F5ED4}"/>
          </ac:spMkLst>
        </pc:spChg>
        <pc:grpChg chg="mod">
          <ac:chgData name="Paul Bloemers" userId="fe3832ff3b233e04" providerId="LiveId" clId="{CB213D57-929C-4E13-BCD5-296322DD70D8}" dt="2023-09-20T13:32:07.664" v="32" actId="1036"/>
          <ac:grpSpMkLst>
            <pc:docMk/>
            <pc:sldMk cId="2203598933" sldId="313"/>
            <ac:grpSpMk id="3" creationId="{952D46B9-AC1B-4BB8-9629-AD7C238DFA10}"/>
          </ac:grpSpMkLst>
        </pc:grpChg>
        <pc:grpChg chg="mod">
          <ac:chgData name="Paul Bloemers" userId="fe3832ff3b233e04" providerId="LiveId" clId="{CB213D57-929C-4E13-BCD5-296322DD70D8}" dt="2023-09-20T13:32:07.664" v="32" actId="1036"/>
          <ac:grpSpMkLst>
            <pc:docMk/>
            <pc:sldMk cId="2203598933" sldId="313"/>
            <ac:grpSpMk id="4" creationId="{B004CB18-0E7A-462A-8153-3C19E769F30D}"/>
          </ac:grpSpMkLst>
        </pc:grpChg>
        <pc:grpChg chg="mod">
          <ac:chgData name="Paul Bloemers" userId="fe3832ff3b233e04" providerId="LiveId" clId="{CB213D57-929C-4E13-BCD5-296322DD70D8}" dt="2023-09-20T13:32:07.664" v="32" actId="1036"/>
          <ac:grpSpMkLst>
            <pc:docMk/>
            <pc:sldMk cId="2203598933" sldId="313"/>
            <ac:grpSpMk id="5" creationId="{A58BF961-C1B0-47C8-82D7-F7952B92C69B}"/>
          </ac:grpSpMkLst>
        </pc:grpChg>
        <pc:grpChg chg="add del mod">
          <ac:chgData name="Paul Bloemers" userId="fe3832ff3b233e04" providerId="LiveId" clId="{CB213D57-929C-4E13-BCD5-296322DD70D8}" dt="2023-09-20T13:32:29.125" v="36" actId="478"/>
          <ac:grpSpMkLst>
            <pc:docMk/>
            <pc:sldMk cId="2203598933" sldId="313"/>
            <ac:grpSpMk id="8" creationId="{EB86F8EF-BECE-EA3D-F6E0-5358C4CEE52E}"/>
          </ac:grpSpMkLst>
        </pc:grpChg>
        <pc:grpChg chg="add mod">
          <ac:chgData name="Paul Bloemers" userId="fe3832ff3b233e04" providerId="LiveId" clId="{CB213D57-929C-4E13-BCD5-296322DD70D8}" dt="2023-09-20T13:33:57.834" v="63" actId="1037"/>
          <ac:grpSpMkLst>
            <pc:docMk/>
            <pc:sldMk cId="2203598933" sldId="313"/>
            <ac:grpSpMk id="40" creationId="{177D619D-EF2B-A981-8D86-92EF24C81766}"/>
          </ac:grpSpMkLst>
        </pc:grpChg>
        <pc:grpChg chg="add del mod">
          <ac:chgData name="Paul Bloemers" userId="fe3832ff3b233e04" providerId="LiveId" clId="{CB213D57-929C-4E13-BCD5-296322DD70D8}" dt="2023-09-20T13:37:00.525" v="92" actId="478"/>
          <ac:grpSpMkLst>
            <pc:docMk/>
            <pc:sldMk cId="2203598933" sldId="313"/>
            <ac:grpSpMk id="65" creationId="{432EF99D-4671-64B6-E122-05FF42A49B91}"/>
          </ac:grpSpMkLst>
        </pc:grpChg>
        <pc:grpChg chg="add mod">
          <ac:chgData name="Paul Bloemers" userId="fe3832ff3b233e04" providerId="LiveId" clId="{CB213D57-929C-4E13-BCD5-296322DD70D8}" dt="2023-09-20T14:07:35.973" v="149" actId="164"/>
          <ac:grpSpMkLst>
            <pc:docMk/>
            <pc:sldMk cId="2203598933" sldId="313"/>
            <ac:grpSpMk id="71" creationId="{2A84670B-995E-555A-95D0-82CC03E82343}"/>
          </ac:grpSpMkLst>
        </pc:grpChg>
        <pc:cxnChg chg="add del mod">
          <ac:chgData name="Paul Bloemers" userId="fe3832ff3b233e04" providerId="LiveId" clId="{CB213D57-929C-4E13-BCD5-296322DD70D8}" dt="2023-09-20T13:32:14.277" v="33" actId="478"/>
          <ac:cxnSpMkLst>
            <pc:docMk/>
            <pc:sldMk cId="2203598933" sldId="313"/>
            <ac:cxnSpMk id="6" creationId="{57B2B176-C13F-1720-7896-D5360B13DBAE}"/>
          </ac:cxnSpMkLst>
        </pc:cxnChg>
        <pc:cxnChg chg="add mod">
          <ac:chgData name="Paul Bloemers" userId="fe3832ff3b233e04" providerId="LiveId" clId="{CB213D57-929C-4E13-BCD5-296322DD70D8}" dt="2023-09-20T13:34:57.411" v="72" actId="1076"/>
          <ac:cxnSpMkLst>
            <pc:docMk/>
            <pc:sldMk cId="2203598933" sldId="313"/>
            <ac:cxnSpMk id="41" creationId="{3E9D4E99-8CF0-9186-779C-28ECC426F1BA}"/>
          </ac:cxnSpMkLst>
        </pc:cxnChg>
      </pc:sldChg>
      <pc:sldChg chg="del">
        <pc:chgData name="Paul Bloemers" userId="fe3832ff3b233e04" providerId="LiveId" clId="{CB213D57-929C-4E13-BCD5-296322DD70D8}" dt="2023-09-20T14:11:40.083" v="200" actId="2696"/>
        <pc:sldMkLst>
          <pc:docMk/>
          <pc:sldMk cId="228960582" sldId="314"/>
        </pc:sldMkLst>
      </pc:sldChg>
      <pc:sldChg chg="modSp mod">
        <pc:chgData name="Paul Bloemers" userId="fe3832ff3b233e04" providerId="LiveId" clId="{CB213D57-929C-4E13-BCD5-296322DD70D8}" dt="2023-09-20T14:09:13.558" v="167" actId="20577"/>
        <pc:sldMkLst>
          <pc:docMk/>
          <pc:sldMk cId="2326536130" sldId="316"/>
        </pc:sldMkLst>
        <pc:spChg chg="mod">
          <ac:chgData name="Paul Bloemers" userId="fe3832ff3b233e04" providerId="LiveId" clId="{CB213D57-929C-4E13-BCD5-296322DD70D8}" dt="2023-09-20T14:09:13.558" v="167" actId="20577"/>
          <ac:spMkLst>
            <pc:docMk/>
            <pc:sldMk cId="2326536130" sldId="316"/>
            <ac:spMk id="18" creationId="{00000000-0000-0000-0000-000000000000}"/>
          </ac:spMkLst>
        </pc:spChg>
      </pc:sldChg>
      <pc:sldChg chg="addSp delSp modSp add mod ord delAnim">
        <pc:chgData name="Paul Bloemers" userId="fe3832ff3b233e04" providerId="LiveId" clId="{CB213D57-929C-4E13-BCD5-296322DD70D8}" dt="2023-09-20T14:14:41.275" v="345" actId="1035"/>
        <pc:sldMkLst>
          <pc:docMk/>
          <pc:sldMk cId="4255208036" sldId="319"/>
        </pc:sldMkLst>
        <pc:spChg chg="add mod">
          <ac:chgData name="Paul Bloemers" userId="fe3832ff3b233e04" providerId="LiveId" clId="{CB213D57-929C-4E13-BCD5-296322DD70D8}" dt="2023-09-20T14:14:30.434" v="331" actId="113"/>
          <ac:spMkLst>
            <pc:docMk/>
            <pc:sldMk cId="4255208036" sldId="319"/>
            <ac:spMk id="2" creationId="{7ACF5CE4-2882-473F-3F1B-1C48F7ED4CD6}"/>
          </ac:spMkLst>
        </pc:spChg>
        <pc:spChg chg="mod">
          <ac:chgData name="Paul Bloemers" userId="fe3832ff3b233e04" providerId="LiveId" clId="{CB213D57-929C-4E13-BCD5-296322DD70D8}" dt="2023-09-20T14:12:27.206" v="252" actId="207"/>
          <ac:spMkLst>
            <pc:docMk/>
            <pc:sldMk cId="4255208036" sldId="319"/>
            <ac:spMk id="7" creationId="{A8A3C7F6-C3E8-BE4E-0C7C-86EA802CE130}"/>
          </ac:spMkLst>
        </pc:spChg>
        <pc:spChg chg="mod">
          <ac:chgData name="Paul Bloemers" userId="fe3832ff3b233e04" providerId="LiveId" clId="{CB213D57-929C-4E13-BCD5-296322DD70D8}" dt="2023-09-20T14:14:41.275" v="345" actId="1035"/>
          <ac:spMkLst>
            <pc:docMk/>
            <pc:sldMk cId="4255208036" sldId="319"/>
            <ac:spMk id="8" creationId="{CDEFE76C-E722-FA01-BB30-B9DFA179CFAE}"/>
          </ac:spMkLst>
        </pc:spChg>
        <pc:spChg chg="mod">
          <ac:chgData name="Paul Bloemers" userId="fe3832ff3b233e04" providerId="LiveId" clId="{CB213D57-929C-4E13-BCD5-296322DD70D8}" dt="2023-09-20T14:14:41.275" v="345" actId="1035"/>
          <ac:spMkLst>
            <pc:docMk/>
            <pc:sldMk cId="4255208036" sldId="319"/>
            <ac:spMk id="9" creationId="{58E16B73-296D-2628-F7B8-BA5DF0E08962}"/>
          </ac:spMkLst>
        </pc:spChg>
        <pc:spChg chg="mod ord">
          <ac:chgData name="Paul Bloemers" userId="fe3832ff3b233e04" providerId="LiveId" clId="{CB213D57-929C-4E13-BCD5-296322DD70D8}" dt="2023-09-20T14:14:41.275" v="345" actId="1035"/>
          <ac:spMkLst>
            <pc:docMk/>
            <pc:sldMk cId="4255208036" sldId="319"/>
            <ac:spMk id="67" creationId="{08AC5F45-4955-A0F9-48D2-66CA237060E2}"/>
          </ac:spMkLst>
        </pc:spChg>
        <pc:spChg chg="mod">
          <ac:chgData name="Paul Bloemers" userId="fe3832ff3b233e04" providerId="LiveId" clId="{CB213D57-929C-4E13-BCD5-296322DD70D8}" dt="2023-09-20T14:14:41.275" v="345" actId="1035"/>
          <ac:spMkLst>
            <pc:docMk/>
            <pc:sldMk cId="4255208036" sldId="319"/>
            <ac:spMk id="77" creationId="{E9ABC843-17D3-2471-199A-BE58A627EBE7}"/>
          </ac:spMkLst>
        </pc:spChg>
        <pc:spChg chg="del">
          <ac:chgData name="Paul Bloemers" userId="fe3832ff3b233e04" providerId="LiveId" clId="{CB213D57-929C-4E13-BCD5-296322DD70D8}" dt="2023-09-20T14:12:31.937" v="253" actId="478"/>
          <ac:spMkLst>
            <pc:docMk/>
            <pc:sldMk cId="4255208036" sldId="319"/>
            <ac:spMk id="78" creationId="{25BDBDC2-DD1B-4335-2637-2EF447AFC61B}"/>
          </ac:spMkLst>
        </pc:spChg>
        <pc:spChg chg="mod">
          <ac:chgData name="Paul Bloemers" userId="fe3832ff3b233e04" providerId="LiveId" clId="{CB213D57-929C-4E13-BCD5-296322DD70D8}" dt="2023-09-20T14:14:41.275" v="345" actId="1035"/>
          <ac:spMkLst>
            <pc:docMk/>
            <pc:sldMk cId="4255208036" sldId="319"/>
            <ac:spMk id="80" creationId="{BED2FE4A-08BD-6212-612E-A304A1790EC3}"/>
          </ac:spMkLst>
        </pc:spChg>
        <pc:spChg chg="mod">
          <ac:chgData name="Paul Bloemers" userId="fe3832ff3b233e04" providerId="LiveId" clId="{CB213D57-929C-4E13-BCD5-296322DD70D8}" dt="2023-09-20T14:14:41.275" v="345" actId="1035"/>
          <ac:spMkLst>
            <pc:docMk/>
            <pc:sldMk cId="4255208036" sldId="319"/>
            <ac:spMk id="84" creationId="{92017C98-8C6A-AF2A-3931-3A82CAFC1010}"/>
          </ac:spMkLst>
        </pc:spChg>
        <pc:spChg chg="mod">
          <ac:chgData name="Paul Bloemers" userId="fe3832ff3b233e04" providerId="LiveId" clId="{CB213D57-929C-4E13-BCD5-296322DD70D8}" dt="2023-09-20T14:14:41.275" v="345" actId="1035"/>
          <ac:spMkLst>
            <pc:docMk/>
            <pc:sldMk cId="4255208036" sldId="319"/>
            <ac:spMk id="85" creationId="{B690B1B8-2E86-CC31-25BF-69834B01F155}"/>
          </ac:spMkLst>
        </pc:spChg>
        <pc:grpChg chg="mod">
          <ac:chgData name="Paul Bloemers" userId="fe3832ff3b233e04" providerId="LiveId" clId="{CB213D57-929C-4E13-BCD5-296322DD70D8}" dt="2023-09-20T14:14:41.275" v="345" actId="1035"/>
          <ac:grpSpMkLst>
            <pc:docMk/>
            <pc:sldMk cId="4255208036" sldId="319"/>
            <ac:grpSpMk id="10" creationId="{5DD59351-9635-4DA3-8397-940B0BB5C6B6}"/>
          </ac:grpSpMkLst>
        </pc:grpChg>
        <pc:grpChg chg="mod">
          <ac:chgData name="Paul Bloemers" userId="fe3832ff3b233e04" providerId="LiveId" clId="{CB213D57-929C-4E13-BCD5-296322DD70D8}" dt="2023-09-20T14:14:41.275" v="345" actId="1035"/>
          <ac:grpSpMkLst>
            <pc:docMk/>
            <pc:sldMk cId="4255208036" sldId="319"/>
            <ac:grpSpMk id="35" creationId="{4BCBA14C-F401-F89F-A621-3CF3E4A2DC1E}"/>
          </ac:grpSpMkLst>
        </pc:grpChg>
        <pc:grpChg chg="mod">
          <ac:chgData name="Paul Bloemers" userId="fe3832ff3b233e04" providerId="LiveId" clId="{CB213D57-929C-4E13-BCD5-296322DD70D8}" dt="2023-09-20T14:14:41.275" v="345" actId="1035"/>
          <ac:grpSpMkLst>
            <pc:docMk/>
            <pc:sldMk cId="4255208036" sldId="319"/>
            <ac:grpSpMk id="39" creationId="{B3E4026F-981D-88C3-7816-8EA8F2AB945C}"/>
          </ac:grpSpMkLst>
        </pc:grpChg>
        <pc:grpChg chg="mod">
          <ac:chgData name="Paul Bloemers" userId="fe3832ff3b233e04" providerId="LiveId" clId="{CB213D57-929C-4E13-BCD5-296322DD70D8}" dt="2023-09-20T14:14:41.275" v="345" actId="1035"/>
          <ac:grpSpMkLst>
            <pc:docMk/>
            <pc:sldMk cId="4255208036" sldId="319"/>
            <ac:grpSpMk id="42" creationId="{34E36125-0954-695E-08FE-BEF41515DCD3}"/>
          </ac:grpSpMkLst>
        </pc:grpChg>
        <pc:grpChg chg="mod">
          <ac:chgData name="Paul Bloemers" userId="fe3832ff3b233e04" providerId="LiveId" clId="{CB213D57-929C-4E13-BCD5-296322DD70D8}" dt="2023-09-20T14:14:41.275" v="345" actId="1035"/>
          <ac:grpSpMkLst>
            <pc:docMk/>
            <pc:sldMk cId="4255208036" sldId="319"/>
            <ac:grpSpMk id="76" creationId="{B8C06F7E-5FA9-779E-325D-6682AC268CF8}"/>
          </ac:grpSpMkLst>
        </pc:grpChg>
        <pc:cxnChg chg="del">
          <ac:chgData name="Paul Bloemers" userId="fe3832ff3b233e04" providerId="LiveId" clId="{CB213D57-929C-4E13-BCD5-296322DD70D8}" dt="2023-09-20T14:12:49.105" v="254" actId="478"/>
          <ac:cxnSpMkLst>
            <pc:docMk/>
            <pc:sldMk cId="4255208036" sldId="319"/>
            <ac:cxnSpMk id="69" creationId="{77575CDB-45AF-7AE1-01C7-AE5E8F6BB0ED}"/>
          </ac:cxnSpMkLst>
        </pc:cxnChg>
        <pc:cxnChg chg="mod">
          <ac:chgData name="Paul Bloemers" userId="fe3832ff3b233e04" providerId="LiveId" clId="{CB213D57-929C-4E13-BCD5-296322DD70D8}" dt="2023-09-20T14:14:41.275" v="345" actId="1035"/>
          <ac:cxnSpMkLst>
            <pc:docMk/>
            <pc:sldMk cId="4255208036" sldId="319"/>
            <ac:cxnSpMk id="72" creationId="{96CF8619-469A-4AB6-AC1F-48D5A3A256D5}"/>
          </ac:cxnSpMkLst>
        </pc:cxnChg>
        <pc:cxnChg chg="mod">
          <ac:chgData name="Paul Bloemers" userId="fe3832ff3b233e04" providerId="LiveId" clId="{CB213D57-929C-4E13-BCD5-296322DD70D8}" dt="2023-09-20T14:14:41.275" v="345" actId="1035"/>
          <ac:cxnSpMkLst>
            <pc:docMk/>
            <pc:sldMk cId="4255208036" sldId="319"/>
            <ac:cxnSpMk id="79" creationId="{FE71C32F-E764-3E8B-842D-04ED68C626C3}"/>
          </ac:cxnSpMkLst>
        </pc:cxnChg>
      </pc:sldChg>
      <pc:sldChg chg="addSp delSp modSp new mod modClrScheme delAnim modAnim chgLayout">
        <pc:chgData name="Paul Bloemers" userId="fe3832ff3b233e04" providerId="LiveId" clId="{CB213D57-929C-4E13-BCD5-296322DD70D8}" dt="2023-09-21T12:59:31.883" v="826" actId="1076"/>
        <pc:sldMkLst>
          <pc:docMk/>
          <pc:sldMk cId="162503011" sldId="320"/>
        </pc:sldMkLst>
        <pc:spChg chg="del">
          <ac:chgData name="Paul Bloemers" userId="fe3832ff3b233e04" providerId="LiveId" clId="{CB213D57-929C-4E13-BCD5-296322DD70D8}" dt="2023-09-20T14:15:49.917" v="347" actId="700"/>
          <ac:spMkLst>
            <pc:docMk/>
            <pc:sldMk cId="162503011" sldId="320"/>
            <ac:spMk id="2" creationId="{6B85CD29-3312-12E0-2306-8EE31CB5893A}"/>
          </ac:spMkLst>
        </pc:spChg>
        <pc:spChg chg="del mod ord">
          <ac:chgData name="Paul Bloemers" userId="fe3832ff3b233e04" providerId="LiveId" clId="{CB213D57-929C-4E13-BCD5-296322DD70D8}" dt="2023-09-20T14:15:49.917" v="347" actId="700"/>
          <ac:spMkLst>
            <pc:docMk/>
            <pc:sldMk cId="162503011" sldId="320"/>
            <ac:spMk id="3" creationId="{6ECAE99D-88A5-B1F4-D39F-47160C72516B}"/>
          </ac:spMkLst>
        </pc:spChg>
        <pc:spChg chg="del">
          <ac:chgData name="Paul Bloemers" userId="fe3832ff3b233e04" providerId="LiveId" clId="{CB213D57-929C-4E13-BCD5-296322DD70D8}" dt="2023-09-20T14:15:49.917" v="347" actId="700"/>
          <ac:spMkLst>
            <pc:docMk/>
            <pc:sldMk cId="162503011" sldId="320"/>
            <ac:spMk id="4" creationId="{BE4E6445-E5D1-C15E-D3FA-7681B4F86C7D}"/>
          </ac:spMkLst>
        </pc:spChg>
        <pc:spChg chg="add mod ord">
          <ac:chgData name="Paul Bloemers" userId="fe3832ff3b233e04" providerId="LiveId" clId="{CB213D57-929C-4E13-BCD5-296322DD70D8}" dt="2023-09-20T14:20:48.968" v="746" actId="947"/>
          <ac:spMkLst>
            <pc:docMk/>
            <pc:sldMk cId="162503011" sldId="320"/>
            <ac:spMk id="5" creationId="{A5AA1588-AFDA-E24F-3565-B2DDA80BBD25}"/>
          </ac:spMkLst>
        </pc:spChg>
        <pc:spChg chg="add del mod">
          <ac:chgData name="Paul Bloemers" userId="fe3832ff3b233e04" providerId="LiveId" clId="{CB213D57-929C-4E13-BCD5-296322DD70D8}" dt="2023-09-21T12:59:19.873" v="823" actId="21"/>
          <ac:spMkLst>
            <pc:docMk/>
            <pc:sldMk cId="162503011" sldId="320"/>
            <ac:spMk id="6" creationId="{74B3BF03-E264-DC00-8B4E-7A8698638F23}"/>
          </ac:spMkLst>
        </pc:spChg>
        <pc:spChg chg="add del mod">
          <ac:chgData name="Paul Bloemers" userId="fe3832ff3b233e04" providerId="LiveId" clId="{CB213D57-929C-4E13-BCD5-296322DD70D8}" dt="2023-09-21T12:59:19.873" v="823" actId="21"/>
          <ac:spMkLst>
            <pc:docMk/>
            <pc:sldMk cId="162503011" sldId="320"/>
            <ac:spMk id="7" creationId="{5E23237D-3A26-828B-6CF8-E667F28149C3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0" creationId="{D31849AD-BF65-36E8-7180-8DA98FD0FBF5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1" creationId="{5EF1F423-A0E7-0AEF-F8E6-A88A0A43B3AA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2" creationId="{C8B9A4B1-2D46-BBFF-6BB4-3B09520F8844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3" creationId="{98A7A9BD-1EF3-8881-C59D-B08C74F0AD5E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4" creationId="{4CFEC90D-B292-21ED-AA08-418346809D1F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5" creationId="{EE41E56E-7E47-8478-61DD-BE2002189C81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6" creationId="{C8779555-56B3-6BD1-DEC2-8E6D2E3A1F49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7" creationId="{9A69A660-92E3-8E2F-87B1-3C609E88C911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8" creationId="{3FE77F24-50DB-A39A-B511-4CAC442DE097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29" creationId="{1BE12820-D1C1-D2F9-C016-BE6A321DAED2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30" creationId="{21FA6540-727E-B88B-57D7-D9A322648FC4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31" creationId="{C7E53A34-5CA7-74F5-8DA5-EECA7D7E073E}"/>
          </ac:spMkLst>
        </pc:spChg>
        <pc:spChg chg="del mod topLvl">
          <ac:chgData name="Paul Bloemers" userId="fe3832ff3b233e04" providerId="LiveId" clId="{CB213D57-929C-4E13-BCD5-296322DD70D8}" dt="2023-09-20T14:18:11.638" v="559" actId="478"/>
          <ac:spMkLst>
            <pc:docMk/>
            <pc:sldMk cId="162503011" sldId="320"/>
            <ac:spMk id="35" creationId="{3CC91D4C-DE28-C584-E9A8-9B46E9051CBD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38" creationId="{FB59A76B-6B0D-A51E-22E1-FF71A0901B9D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1" creationId="{421ED7C8-1F40-352E-3D5D-85AC24089B3B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2" creationId="{25868C94-6CF1-96BA-460E-C8DD47AF0A80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3" creationId="{B31289B5-7AFA-E898-5A7A-8B232EBA0142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4" creationId="{55CF488B-67EF-A0B2-A215-FA7FB70FFE79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5" creationId="{7254AD8C-71BF-E8A8-BD24-84B03D0A2FCB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6" creationId="{C94BBA15-7F63-1C5C-345B-1B8D77E2F941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7" creationId="{CF210312-5C08-F967-A0BE-A03ACF3A1D5D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8" creationId="{7E9D1109-E456-DD75-A9A9-E472144813BA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59" creationId="{75923651-AA36-F22D-7A2C-DE9EF3BAD02B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60" creationId="{F518A316-F1CD-77C6-8FF5-48DFB5888F1A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61" creationId="{0F074723-6A11-422A-9A4A-5D20B946D843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62" creationId="{0F2D481E-379D-A68D-51BE-CEBFEEC7E7FA}"/>
          </ac:spMkLst>
        </pc:spChg>
        <pc:spChg chg="add del mod">
          <ac:chgData name="Paul Bloemers" userId="fe3832ff3b233e04" providerId="LiveId" clId="{CB213D57-929C-4E13-BCD5-296322DD70D8}" dt="2023-09-20T14:18:16.284" v="562" actId="478"/>
          <ac:spMkLst>
            <pc:docMk/>
            <pc:sldMk cId="162503011" sldId="320"/>
            <ac:spMk id="64" creationId="{0B653CC5-CBBD-173F-BFEF-397F610652AF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69" creationId="{BC9A46D6-A7C4-C28D-2E8C-9E8189B40FBF}"/>
          </ac:spMkLst>
        </pc:spChg>
        <pc:spChg chg="mod">
          <ac:chgData name="Paul Bloemers" userId="fe3832ff3b233e04" providerId="LiveId" clId="{CB213D57-929C-4E13-BCD5-296322DD70D8}" dt="2023-09-20T14:17:58.844" v="556"/>
          <ac:spMkLst>
            <pc:docMk/>
            <pc:sldMk cId="162503011" sldId="320"/>
            <ac:spMk id="70" creationId="{E59107A0-7A37-35A0-2A5E-BB58B86CBB81}"/>
          </ac:spMkLst>
        </pc:spChg>
        <pc:spChg chg="add del mod">
          <ac:chgData name="Paul Bloemers" userId="fe3832ff3b233e04" providerId="LiveId" clId="{CB213D57-929C-4E13-BCD5-296322DD70D8}" dt="2023-09-20T14:18:29.041" v="565" actId="478"/>
          <ac:spMkLst>
            <pc:docMk/>
            <pc:sldMk cId="162503011" sldId="320"/>
            <ac:spMk id="71" creationId="{F3074F83-46F2-5E00-89D2-81D0A265E6EC}"/>
          </ac:spMkLst>
        </pc:spChg>
        <pc:spChg chg="add del mod">
          <ac:chgData name="Paul Bloemers" userId="fe3832ff3b233e04" providerId="LiveId" clId="{CB213D57-929C-4E13-BCD5-296322DD70D8}" dt="2023-09-20T14:18:45.975" v="571" actId="478"/>
          <ac:spMkLst>
            <pc:docMk/>
            <pc:sldMk cId="162503011" sldId="320"/>
            <ac:spMk id="72" creationId="{076E9B0D-B304-CE61-8D85-FC59D93FDAFE}"/>
          </ac:spMkLst>
        </pc:spChg>
        <pc:spChg chg="add del mod">
          <ac:chgData name="Paul Bloemers" userId="fe3832ff3b233e04" providerId="LiveId" clId="{CB213D57-929C-4E13-BCD5-296322DD70D8}" dt="2023-09-20T14:18:34.248" v="569" actId="478"/>
          <ac:spMkLst>
            <pc:docMk/>
            <pc:sldMk cId="162503011" sldId="320"/>
            <ac:spMk id="74" creationId="{11BD1F2E-EFED-5B0A-EF72-C224EEEC3D75}"/>
          </ac:spMkLst>
        </pc:spChg>
        <pc:spChg chg="add del mod">
          <ac:chgData name="Paul Bloemers" userId="fe3832ff3b233e04" providerId="LiveId" clId="{CB213D57-929C-4E13-BCD5-296322DD70D8}" dt="2023-09-20T14:18:31.044" v="566" actId="478"/>
          <ac:spMkLst>
            <pc:docMk/>
            <pc:sldMk cId="162503011" sldId="320"/>
            <ac:spMk id="75" creationId="{F0D23F07-4AF4-C8B3-6381-91ABEA2D2A17}"/>
          </ac:spMkLst>
        </pc:spChg>
        <pc:spChg chg="add del mod">
          <ac:chgData name="Paul Bloemers" userId="fe3832ff3b233e04" providerId="LiveId" clId="{CB213D57-929C-4E13-BCD5-296322DD70D8}" dt="2023-09-20T14:18:31.905" v="567" actId="478"/>
          <ac:spMkLst>
            <pc:docMk/>
            <pc:sldMk cId="162503011" sldId="320"/>
            <ac:spMk id="76" creationId="{BDC86B41-CDD6-D2D8-BF6F-4AFD8D6C7BDC}"/>
          </ac:spMkLst>
        </pc:spChg>
        <pc:grpChg chg="add del mod">
          <ac:chgData name="Paul Bloemers" userId="fe3832ff3b233e04" providerId="LiveId" clId="{CB213D57-929C-4E13-BCD5-296322DD70D8}" dt="2023-09-21T12:59:19.873" v="823" actId="21"/>
          <ac:grpSpMkLst>
            <pc:docMk/>
            <pc:sldMk cId="162503011" sldId="320"/>
            <ac:grpSpMk id="8" creationId="{B337FFAC-6B17-5D61-95E5-C6AD14FEF689}"/>
          </ac:grpSpMkLst>
        </pc:grpChg>
        <pc:grpChg chg="add del mod">
          <ac:chgData name="Paul Bloemers" userId="fe3832ff3b233e04" providerId="LiveId" clId="{CB213D57-929C-4E13-BCD5-296322DD70D8}" dt="2023-09-20T14:18:09.217" v="558" actId="478"/>
          <ac:grpSpMkLst>
            <pc:docMk/>
            <pc:sldMk cId="162503011" sldId="320"/>
            <ac:grpSpMk id="33" creationId="{BA2025D6-F519-7922-4D16-39FD52E13339}"/>
          </ac:grpSpMkLst>
        </pc:grpChg>
        <pc:grpChg chg="add del mod">
          <ac:chgData name="Paul Bloemers" userId="fe3832ff3b233e04" providerId="LiveId" clId="{CB213D57-929C-4E13-BCD5-296322DD70D8}" dt="2023-09-20T14:18:13.004" v="560" actId="478"/>
          <ac:grpSpMkLst>
            <pc:docMk/>
            <pc:sldMk cId="162503011" sldId="320"/>
            <ac:grpSpMk id="36" creationId="{02E2C087-941A-51D5-2516-C2E8B90C6F76}"/>
          </ac:grpSpMkLst>
        </pc:grpChg>
        <pc:grpChg chg="add del mod">
          <ac:chgData name="Paul Bloemers" userId="fe3832ff3b233e04" providerId="LiveId" clId="{CB213D57-929C-4E13-BCD5-296322DD70D8}" dt="2023-09-21T12:59:19.873" v="823" actId="21"/>
          <ac:grpSpMkLst>
            <pc:docMk/>
            <pc:sldMk cId="162503011" sldId="320"/>
            <ac:grpSpMk id="39" creationId="{2EDDF088-F6D5-E3A2-1F4E-D258702C4FB2}"/>
          </ac:grpSpMkLst>
        </pc:grpChg>
        <pc:grpChg chg="add del mod">
          <ac:chgData name="Paul Bloemers" userId="fe3832ff3b233e04" providerId="LiveId" clId="{CB213D57-929C-4E13-BCD5-296322DD70D8}" dt="2023-09-20T14:18:15.271" v="561" actId="478"/>
          <ac:grpSpMkLst>
            <pc:docMk/>
            <pc:sldMk cId="162503011" sldId="320"/>
            <ac:grpSpMk id="67" creationId="{797E95F1-FBBF-6C2B-833E-498778A5D08F}"/>
          </ac:grpSpMkLst>
        </pc:grpChg>
        <pc:picChg chg="add mod">
          <ac:chgData name="Paul Bloemers" userId="fe3832ff3b233e04" providerId="LiveId" clId="{CB213D57-929C-4E13-BCD5-296322DD70D8}" dt="2023-09-21T12:59:31.883" v="826" actId="1076"/>
          <ac:picMkLst>
            <pc:docMk/>
            <pc:sldMk cId="162503011" sldId="320"/>
            <ac:picMk id="77" creationId="{EAB17A8A-F5E6-F893-E5AD-0A9B2E79CDC9}"/>
          </ac:picMkLst>
        </pc:pic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9" creationId="{984FB61A-80A0-312F-EDBB-4579984A3081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0" creationId="{7459931F-E7B9-1C6E-8FAC-72E4AB4A74C4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1" creationId="{FFE3E5FB-83BC-0604-EAC4-0D86E721EAC7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2" creationId="{D9E5909F-A2D7-87D3-31B8-43D4B7E465B6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3" creationId="{16F4AB89-EAFB-A8B4-B82D-4F47BE2F7931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4" creationId="{7E34B290-A8CE-2B77-E378-7D399E739348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5" creationId="{BF55759A-0DDF-919C-E2CC-0D892944DCBD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6" creationId="{26A7B413-2F44-B029-C754-F55232A1893E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7" creationId="{19280E96-04F7-44E8-492C-CE0D565C079C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8" creationId="{037AAE1E-ED20-0C32-CBDA-1A3DE41A34D7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19" creationId="{878AA638-072C-92FC-DAE0-58A720DE514F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32" creationId="{E7BFB609-3FD1-4A9F-09AA-F34DB54430E1}"/>
          </ac:cxnSpMkLst>
        </pc:cxnChg>
        <pc:cxnChg chg="del mod topLvl">
          <ac:chgData name="Paul Bloemers" userId="fe3832ff3b233e04" providerId="LiveId" clId="{CB213D57-929C-4E13-BCD5-296322DD70D8}" dt="2023-09-20T14:18:09.217" v="558" actId="478"/>
          <ac:cxnSpMkLst>
            <pc:docMk/>
            <pc:sldMk cId="162503011" sldId="320"/>
            <ac:cxnSpMk id="34" creationId="{44729833-73AC-A38C-F337-51A1E2E17FE3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37" creationId="{8F0A950F-C1A3-A5F5-F367-39B6AB054885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0" creationId="{ECD46E00-A420-0483-3545-805D1FBB71B0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1" creationId="{D9D701A2-7317-E322-0F2E-94F3C63424FE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2" creationId="{A2816228-2CF5-1596-321D-A4B01B8A2169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3" creationId="{09D8D9CA-0453-27B8-6647-A651D6CBBCC4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4" creationId="{8661FEFA-1698-0408-F380-8C08E7250156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5" creationId="{595CF23C-9495-D4FD-E0D5-3482130A7FDB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6" creationId="{3FDC0B04-B7F3-3CD5-FD82-A01368ED1F8C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7" creationId="{EDEE8F79-9541-0E28-A697-8AFA105A081A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8" creationId="{FDB19C00-8D31-C8A8-4B88-44B7303AF373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49" creationId="{3D103CD6-1149-6710-227E-BB15F392482C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50" creationId="{3313B457-B5CF-FB16-EBBA-D770C72CB75F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63" creationId="{7809798D-F42B-13DB-57A1-6CA889AD2D33}"/>
          </ac:cxnSpMkLst>
        </pc:cxnChg>
        <pc:cxnChg chg="add del mod">
          <ac:chgData name="Paul Bloemers" userId="fe3832ff3b233e04" providerId="LiveId" clId="{CB213D57-929C-4E13-BCD5-296322DD70D8}" dt="2023-09-20T14:18:17.677" v="563" actId="478"/>
          <ac:cxnSpMkLst>
            <pc:docMk/>
            <pc:sldMk cId="162503011" sldId="320"/>
            <ac:cxnSpMk id="65" creationId="{4CF1670C-D258-EF55-D5F3-B7BDD3FF8EBD}"/>
          </ac:cxnSpMkLst>
        </pc:cxnChg>
        <pc:cxnChg chg="add del mod">
          <ac:chgData name="Paul Bloemers" userId="fe3832ff3b233e04" providerId="LiveId" clId="{CB213D57-929C-4E13-BCD5-296322DD70D8}" dt="2023-09-20T14:18:27.466" v="564" actId="478"/>
          <ac:cxnSpMkLst>
            <pc:docMk/>
            <pc:sldMk cId="162503011" sldId="320"/>
            <ac:cxnSpMk id="66" creationId="{013E7693-C14B-FF68-ED52-E7522D36759E}"/>
          </ac:cxnSpMkLst>
        </pc:cxnChg>
        <pc:cxnChg chg="mod">
          <ac:chgData name="Paul Bloemers" userId="fe3832ff3b233e04" providerId="LiveId" clId="{CB213D57-929C-4E13-BCD5-296322DD70D8}" dt="2023-09-20T14:17:58.844" v="556"/>
          <ac:cxnSpMkLst>
            <pc:docMk/>
            <pc:sldMk cId="162503011" sldId="320"/>
            <ac:cxnSpMk id="68" creationId="{FB1FC2B1-8E02-CCB2-C711-BE48CEF43261}"/>
          </ac:cxnSpMkLst>
        </pc:cxnChg>
        <pc:cxnChg chg="add del mod">
          <ac:chgData name="Paul Bloemers" userId="fe3832ff3b233e04" providerId="LiveId" clId="{CB213D57-929C-4E13-BCD5-296322DD70D8}" dt="2023-09-20T14:18:32.773" v="568" actId="478"/>
          <ac:cxnSpMkLst>
            <pc:docMk/>
            <pc:sldMk cId="162503011" sldId="320"/>
            <ac:cxnSpMk id="73" creationId="{3C0BCB22-23E3-4F5B-0396-8BCE72570E19}"/>
          </ac:cxnSpMkLst>
        </pc:cxnChg>
      </pc:sldChg>
      <pc:sldChg chg="addSp modSp new mod">
        <pc:chgData name="Paul Bloemers" userId="fe3832ff3b233e04" providerId="LiveId" clId="{CB213D57-929C-4E13-BCD5-296322DD70D8}" dt="2023-09-21T12:56:56.229" v="822" actId="20577"/>
        <pc:sldMkLst>
          <pc:docMk/>
          <pc:sldMk cId="1317986468" sldId="321"/>
        </pc:sldMkLst>
        <pc:spChg chg="mod">
          <ac:chgData name="Paul Bloemers" userId="fe3832ff3b233e04" providerId="LiveId" clId="{CB213D57-929C-4E13-BCD5-296322DD70D8}" dt="2023-09-21T12:56:49.735" v="809" actId="554"/>
          <ac:spMkLst>
            <pc:docMk/>
            <pc:sldMk cId="1317986468" sldId="321"/>
            <ac:spMk id="2" creationId="{DA8332D7-4724-4740-B358-80484C9A6B2B}"/>
          </ac:spMkLst>
        </pc:spChg>
        <pc:spChg chg="add mod">
          <ac:chgData name="Paul Bloemers" userId="fe3832ff3b233e04" providerId="LiveId" clId="{CB213D57-929C-4E13-BCD5-296322DD70D8}" dt="2023-09-21T12:56:13.723" v="802" actId="1038"/>
          <ac:spMkLst>
            <pc:docMk/>
            <pc:sldMk cId="1317986468" sldId="321"/>
            <ac:spMk id="3" creationId="{3485C717-DAC0-1ED6-8586-25F67256C79E}"/>
          </ac:spMkLst>
        </pc:spChg>
        <pc:spChg chg="add mod">
          <ac:chgData name="Paul Bloemers" userId="fe3832ff3b233e04" providerId="LiveId" clId="{CB213D57-929C-4E13-BCD5-296322DD70D8}" dt="2023-09-21T12:56:13.723" v="802" actId="1038"/>
          <ac:spMkLst>
            <pc:docMk/>
            <pc:sldMk cId="1317986468" sldId="321"/>
            <ac:spMk id="4" creationId="{7AE3BA4C-DD26-BC01-E97E-816776B49731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17" creationId="{07958509-51B3-D4F5-631B-173D48C882EC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18" creationId="{AF994AEB-5B34-244A-CC44-1E8C464CB21D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19" creationId="{4BE4129E-87C8-201F-5C5A-6D26D2088D59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0" creationId="{DF19D447-C332-EDFB-F0A2-B95C8660543C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1" creationId="{08CCFDE1-C949-7BF2-5717-80C49B8B6FD6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2" creationId="{8250EB16-4AD8-A959-A463-B27A1E0A32A0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3" creationId="{0C9F984E-8B26-AD64-F092-D756499E8ADE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4" creationId="{41C64BE4-3AA6-0A81-6877-EA773290EFB6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5" creationId="{F8BF9B9F-EF79-06E5-4AF5-6ED04BB9C4BA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6" creationId="{EB571ABC-641D-6032-17B5-5F3EB3F16499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7" creationId="{F065F7F8-E201-543E-5946-0B4854F40E2E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28" creationId="{0143CAC1-23FE-2883-128E-AEB73BED175B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2" creationId="{322F20B0-3ADB-5DBF-683A-0D2114AB1624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3" creationId="{68DAE4C2-1A76-D81F-8303-F9E3B46B134C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4" creationId="{7E5DDF30-28DB-32AA-9D28-E48F4A40AEFB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5" creationId="{F2C2ECE5-5879-659F-3980-081950D1F955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6" creationId="{0F29C741-C08D-C1FA-72D3-8D1E319AE5C5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7" creationId="{FFDBD14C-1D0E-EBF7-9EF1-437DBB673EEB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8" creationId="{FA69ECBF-BD69-407D-93F1-819923B6DB6D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49" creationId="{B3CA2B6C-BA48-D549-35BC-AA80F59D0A88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50" creationId="{082A4921-73F8-6214-3D21-CFED12D75735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51" creationId="{8CB63736-DDD8-FDA9-FD1C-74D67316E8C5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52" creationId="{ACE985DA-6B4B-468B-C6EB-7ABE88CE8D95}"/>
          </ac:spMkLst>
        </pc:spChg>
        <pc:spChg chg="mod">
          <ac:chgData name="Paul Bloemers" userId="fe3832ff3b233e04" providerId="LiveId" clId="{CB213D57-929C-4E13-BCD5-296322DD70D8}" dt="2023-09-21T12:55:36.657" v="749"/>
          <ac:spMkLst>
            <pc:docMk/>
            <pc:sldMk cId="1317986468" sldId="321"/>
            <ac:spMk id="53" creationId="{265B947E-F9A3-56F4-7F6A-5A1B3C058B1B}"/>
          </ac:spMkLst>
        </pc:spChg>
        <pc:spChg chg="add mod">
          <ac:chgData name="Paul Bloemers" userId="fe3832ff3b233e04" providerId="LiveId" clId="{CB213D57-929C-4E13-BCD5-296322DD70D8}" dt="2023-09-21T12:56:56.229" v="822" actId="20577"/>
          <ac:spMkLst>
            <pc:docMk/>
            <pc:sldMk cId="1317986468" sldId="321"/>
            <ac:spMk id="55" creationId="{D5178282-9953-A7F8-97E5-A88C61734E96}"/>
          </ac:spMkLst>
        </pc:spChg>
        <pc:grpChg chg="add mod">
          <ac:chgData name="Paul Bloemers" userId="fe3832ff3b233e04" providerId="LiveId" clId="{CB213D57-929C-4E13-BCD5-296322DD70D8}" dt="2023-09-21T12:56:13.723" v="802" actId="1038"/>
          <ac:grpSpMkLst>
            <pc:docMk/>
            <pc:sldMk cId="1317986468" sldId="321"/>
            <ac:grpSpMk id="5" creationId="{17F2415D-C8BF-6436-0FDA-02B39BEB867B}"/>
          </ac:grpSpMkLst>
        </pc:grpChg>
        <pc:grpChg chg="add mod">
          <ac:chgData name="Paul Bloemers" userId="fe3832ff3b233e04" providerId="LiveId" clId="{CB213D57-929C-4E13-BCD5-296322DD70D8}" dt="2023-09-21T12:56:13.723" v="802" actId="1038"/>
          <ac:grpSpMkLst>
            <pc:docMk/>
            <pc:sldMk cId="1317986468" sldId="321"/>
            <ac:grpSpMk id="30" creationId="{47E8D8AD-D50E-0301-B286-EC7EEC81595E}"/>
          </ac:grpSpMkLst>
        </pc:grp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6" creationId="{EC17789D-5514-3E2C-2783-7BE76995B5C9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7" creationId="{C9878539-1892-B3D6-AE6F-D2D5F8236A3B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8" creationId="{B808E0F8-8B65-E8EC-1D0D-A2CAB9B1C3EC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9" creationId="{9BD74E2A-FE42-543E-BC46-F4BC679217A1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10" creationId="{5B6A31D2-260C-D71A-4CA7-7AA2EDA36197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11" creationId="{5F1BBAE0-3725-BD82-8AC2-7C8438D98008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12" creationId="{05E3BA4A-40C0-DA87-A46F-4EAFFE3D4AD2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13" creationId="{8CA29A9B-23E6-80D2-37C1-3D6DE2B082F8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14" creationId="{43177788-64BB-0688-ED32-232144BA22E7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15" creationId="{7E449F16-741B-90CA-FA19-95CA8744065E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16" creationId="{B34587B9-4AF9-DCE3-70B7-AD2427794EDD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29" creationId="{C5CCD623-BCF2-EEE4-7E44-D90872F265D8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1" creationId="{D1762860-7DF0-69DC-9D09-84B33FD68A59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2" creationId="{4E930314-FCFD-3EDD-FB7B-ED95761536F3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3" creationId="{478A7139-B348-A7AA-C811-EC84751BF4CE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4" creationId="{A74B35CE-C68F-6357-11C3-1FF244921D28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5" creationId="{3D6E94BB-0AF8-D0B6-014B-8A88E6E4BED7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6" creationId="{26D7E6C1-343A-9272-D275-3775CD2CFF5C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7" creationId="{99295831-1B59-C7E6-0754-FE221342787C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8" creationId="{4238269F-A39F-35AA-9270-8736C23DE903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39" creationId="{17E95BCF-1A14-266B-279F-A4C0C6D201D0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40" creationId="{1D734144-C8E0-83EB-6E74-67CA28BC58AB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41" creationId="{EF5F98C2-BA11-2A24-4EC8-91B06810F99F}"/>
          </ac:cxnSpMkLst>
        </pc:cxnChg>
        <pc:cxnChg chg="mod">
          <ac:chgData name="Paul Bloemers" userId="fe3832ff3b233e04" providerId="LiveId" clId="{CB213D57-929C-4E13-BCD5-296322DD70D8}" dt="2023-09-21T12:55:36.657" v="749"/>
          <ac:cxnSpMkLst>
            <pc:docMk/>
            <pc:sldMk cId="1317986468" sldId="321"/>
            <ac:cxnSpMk id="54" creationId="{9FF5634B-2649-5F57-2864-CA078B2F5607}"/>
          </ac:cxnSpMkLst>
        </pc:cxnChg>
      </pc:sldChg>
    </pc:docChg>
  </pc:docChgLst>
  <pc:docChgLst>
    <pc:chgData name="Paul Bloemers" userId="fe3832ff3b233e04" providerId="LiveId" clId="{BA491CA0-E441-430F-8452-518752B87C7B}"/>
    <pc:docChg chg="undo custSel addSld modSld">
      <pc:chgData name="Paul Bloemers" userId="fe3832ff3b233e04" providerId="LiveId" clId="{BA491CA0-E441-430F-8452-518752B87C7B}" dt="2023-09-30T13:02:05.682" v="1280"/>
      <pc:docMkLst>
        <pc:docMk/>
      </pc:docMkLst>
      <pc:sldChg chg="modSp mod">
        <pc:chgData name="Paul Bloemers" userId="fe3832ff3b233e04" providerId="LiveId" clId="{BA491CA0-E441-430F-8452-518752B87C7B}" dt="2023-09-10T09:26:45.847" v="43" actId="20577"/>
        <pc:sldMkLst>
          <pc:docMk/>
          <pc:sldMk cId="312342779" sldId="260"/>
        </pc:sldMkLst>
        <pc:spChg chg="mod">
          <ac:chgData name="Paul Bloemers" userId="fe3832ff3b233e04" providerId="LiveId" clId="{BA491CA0-E441-430F-8452-518752B87C7B}" dt="2023-09-10T09:26:36.310" v="16" actId="20577"/>
          <ac:spMkLst>
            <pc:docMk/>
            <pc:sldMk cId="312342779" sldId="260"/>
            <ac:spMk id="5" creationId="{C8B5B6D7-9855-8558-B3B0-1B23209303DC}"/>
          </ac:spMkLst>
        </pc:spChg>
        <pc:spChg chg="mod">
          <ac:chgData name="Paul Bloemers" userId="fe3832ff3b233e04" providerId="LiveId" clId="{BA491CA0-E441-430F-8452-518752B87C7B}" dt="2023-09-10T09:26:45.847" v="43" actId="20577"/>
          <ac:spMkLst>
            <pc:docMk/>
            <pc:sldMk cId="312342779" sldId="260"/>
            <ac:spMk id="6" creationId="{D66C99F0-C615-2B0B-96D6-9FAEAB9F9973}"/>
          </ac:spMkLst>
        </pc:spChg>
      </pc:sldChg>
      <pc:sldChg chg="addSp modSp mod modAnim">
        <pc:chgData name="Paul Bloemers" userId="fe3832ff3b233e04" providerId="LiveId" clId="{BA491CA0-E441-430F-8452-518752B87C7B}" dt="2023-09-10T10:49:09.042" v="201"/>
        <pc:sldMkLst>
          <pc:docMk/>
          <pc:sldMk cId="1056422230" sldId="276"/>
        </pc:sldMkLst>
        <pc:spChg chg="mod">
          <ac:chgData name="Paul Bloemers" userId="fe3832ff3b233e04" providerId="LiveId" clId="{BA491CA0-E441-430F-8452-518752B87C7B}" dt="2023-09-10T10:47:05.964" v="192" actId="20577"/>
          <ac:spMkLst>
            <pc:docMk/>
            <pc:sldMk cId="1056422230" sldId="276"/>
            <ac:spMk id="3" creationId="{00000000-0000-0000-0000-000000000000}"/>
          </ac:spMkLst>
        </pc:spChg>
        <pc:picChg chg="add mod modCrop">
          <ac:chgData name="Paul Bloemers" userId="fe3832ff3b233e04" providerId="LiveId" clId="{BA491CA0-E441-430F-8452-518752B87C7B}" dt="2023-09-10T10:48:58.934" v="198" actId="1076"/>
          <ac:picMkLst>
            <pc:docMk/>
            <pc:sldMk cId="1056422230" sldId="276"/>
            <ac:picMk id="4" creationId="{D53D7F7D-69F4-C1DA-E3D7-87858BD7BCA7}"/>
          </ac:picMkLst>
        </pc:picChg>
      </pc:sldChg>
      <pc:sldChg chg="modSp mod">
        <pc:chgData name="Paul Bloemers" userId="fe3832ff3b233e04" providerId="LiveId" clId="{BA491CA0-E441-430F-8452-518752B87C7B}" dt="2023-09-30T10:54:45.917" v="966" actId="1036"/>
        <pc:sldMkLst>
          <pc:docMk/>
          <pc:sldMk cId="47820671" sldId="306"/>
        </pc:sldMkLst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9" creationId="{9910027C-48F1-4A2A-B0C4-A6C1327D7116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1" creationId="{797283C7-196B-48CB-A37E-1B8445D454AA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2" creationId="{3A4B35E7-2998-404B-BDFB-C18E1ABEE3E5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3" creationId="{7390ADFB-934D-44E8-9279-B3C60D80FA81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4" creationId="{DA6C1F12-E84C-4644-B927-571007CED780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5" creationId="{AD94E84C-8DAA-43D2-AB32-735DB647E022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6" creationId="{DC679CF4-A721-48B6-838E-CD4121CCB99D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7" creationId="{540D82D1-93A8-4C4B-869C-D3A68E7FFAF3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8" creationId="{EBF5438B-1F18-40FC-B6F8-8E8926481745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19" creationId="{7653EC7B-71A5-4315-BCF1-26F8BA2A5579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0" creationId="{5605BD3E-31DB-4045-B8A8-F7E67F4BC3B3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1" creationId="{FFB2B464-39C9-43D1-8D45-32A05B518820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2" creationId="{51E76397-83D9-44D5-9760-2D08144AED14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3" creationId="{F8DF3A1C-D7FC-4ADE-927E-01A36A0A5B2B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4" creationId="{FB8DC9BE-C5E3-473D-A545-553750E7585D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5" creationId="{BE633BFE-A4ED-4823-B4FF-DD6907781C8A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6" creationId="{C3F94809-D127-4BB7-A615-8D9E995B7416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7" creationId="{D0C7F24E-6B55-4AD8-89FF-82C0379A53E9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8" creationId="{AA63BC77-19E6-492D-8257-A40E1B87E3FC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29" creationId="{4BFCF066-F00D-4CB5-B4A3-CE2EA635BF98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30" creationId="{13F15BC8-0B71-4341-B4EE-5802B37E8647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31" creationId="{8FF35101-3703-4A5E-87EA-6E162E34156C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32" creationId="{02379C81-4860-4838-B15B-820B10AC4F62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33" creationId="{A7DC241D-8B3F-4E67-9338-F7B6EA979AF2}"/>
          </ac:spMkLst>
        </pc:spChg>
        <pc:spChg chg="mod">
          <ac:chgData name="Paul Bloemers" userId="fe3832ff3b233e04" providerId="LiveId" clId="{BA491CA0-E441-430F-8452-518752B87C7B}" dt="2023-09-30T10:54:45.917" v="966" actId="1036"/>
          <ac:spMkLst>
            <pc:docMk/>
            <pc:sldMk cId="47820671" sldId="306"/>
            <ac:spMk id="34" creationId="{7BABDEE6-F319-4A19-9BB4-02A8E59F4B23}"/>
          </ac:spMkLst>
        </pc:spChg>
        <pc:graphicFrameChg chg="mod">
          <ac:chgData name="Paul Bloemers" userId="fe3832ff3b233e04" providerId="LiveId" clId="{BA491CA0-E441-430F-8452-518752B87C7B}" dt="2023-09-30T10:54:45.917" v="966" actId="1036"/>
          <ac:graphicFrameMkLst>
            <pc:docMk/>
            <pc:sldMk cId="47820671" sldId="306"/>
            <ac:graphicFrameMk id="7" creationId="{E3CFF63B-A587-4F9E-AFAB-B4D13339AD6E}"/>
          </ac:graphicFrameMkLst>
        </pc:graphicFrameChg>
      </pc:sldChg>
      <pc:sldChg chg="modSp mod">
        <pc:chgData name="Paul Bloemers" userId="fe3832ff3b233e04" providerId="LiveId" clId="{BA491CA0-E441-430F-8452-518752B87C7B}" dt="2023-09-30T10:56:58.288" v="976" actId="20577"/>
        <pc:sldMkLst>
          <pc:docMk/>
          <pc:sldMk cId="4244388110" sldId="310"/>
        </pc:sldMkLst>
        <pc:spChg chg="mod">
          <ac:chgData name="Paul Bloemers" userId="fe3832ff3b233e04" providerId="LiveId" clId="{BA491CA0-E441-430F-8452-518752B87C7B}" dt="2023-09-30T10:56:58.288" v="976" actId="20577"/>
          <ac:spMkLst>
            <pc:docMk/>
            <pc:sldMk cId="4244388110" sldId="310"/>
            <ac:spMk id="6" creationId="{481D90DF-6EC0-EA90-9B01-4A1C377B334E}"/>
          </ac:spMkLst>
        </pc:spChg>
      </pc:sldChg>
      <pc:sldChg chg="addSp delSp modSp new mod modClrScheme addAnim delAnim modAnim chgLayout">
        <pc:chgData name="Paul Bloemers" userId="fe3832ff3b233e04" providerId="LiveId" clId="{BA491CA0-E441-430F-8452-518752B87C7B}" dt="2023-09-10T12:23:49.764" v="630"/>
        <pc:sldMkLst>
          <pc:docMk/>
          <pc:sldMk cId="1244136987" sldId="317"/>
        </pc:sldMkLst>
        <pc:spChg chg="del mod ord">
          <ac:chgData name="Paul Bloemers" userId="fe3832ff3b233e04" providerId="LiveId" clId="{BA491CA0-E441-430F-8452-518752B87C7B}" dt="2023-09-10T09:27:10.636" v="45" actId="700"/>
          <ac:spMkLst>
            <pc:docMk/>
            <pc:sldMk cId="1244136987" sldId="317"/>
            <ac:spMk id="2" creationId="{C91E0E4B-2086-C893-58B7-FDA1FF4379E8}"/>
          </ac:spMkLst>
        </pc:spChg>
        <pc:spChg chg="del">
          <ac:chgData name="Paul Bloemers" userId="fe3832ff3b233e04" providerId="LiveId" clId="{BA491CA0-E441-430F-8452-518752B87C7B}" dt="2023-09-10T09:27:10.636" v="45" actId="700"/>
          <ac:spMkLst>
            <pc:docMk/>
            <pc:sldMk cId="1244136987" sldId="317"/>
            <ac:spMk id="3" creationId="{476E436C-9A84-DE9B-39AF-6A714D4FA582}"/>
          </ac:spMkLst>
        </pc:spChg>
        <pc:spChg chg="del">
          <ac:chgData name="Paul Bloemers" userId="fe3832ff3b233e04" providerId="LiveId" clId="{BA491CA0-E441-430F-8452-518752B87C7B}" dt="2023-09-10T09:27:10.636" v="45" actId="700"/>
          <ac:spMkLst>
            <pc:docMk/>
            <pc:sldMk cId="1244136987" sldId="317"/>
            <ac:spMk id="4" creationId="{216E5D18-5624-135A-1C50-E971C25FF6CB}"/>
          </ac:spMkLst>
        </pc:spChg>
        <pc:spChg chg="add del mod ord">
          <ac:chgData name="Paul Bloemers" userId="fe3832ff3b233e04" providerId="LiveId" clId="{BA491CA0-E441-430F-8452-518752B87C7B}" dt="2023-09-10T10:44:59.168" v="46" actId="700"/>
          <ac:spMkLst>
            <pc:docMk/>
            <pc:sldMk cId="1244136987" sldId="317"/>
            <ac:spMk id="5" creationId="{822176F9-2CC1-B71C-AEE5-2B6DF49B4238}"/>
          </ac:spMkLst>
        </pc:spChg>
        <pc:spChg chg="add del mod ord">
          <ac:chgData name="Paul Bloemers" userId="fe3832ff3b233e04" providerId="LiveId" clId="{BA491CA0-E441-430F-8452-518752B87C7B}" dt="2023-09-10T10:44:59.168" v="46" actId="700"/>
          <ac:spMkLst>
            <pc:docMk/>
            <pc:sldMk cId="1244136987" sldId="317"/>
            <ac:spMk id="6" creationId="{07297AF3-BD2F-C097-5B3D-5F04F095F475}"/>
          </ac:spMkLst>
        </pc:spChg>
        <pc:spChg chg="add mod ord">
          <ac:chgData name="Paul Bloemers" userId="fe3832ff3b233e04" providerId="LiveId" clId="{BA491CA0-E441-430F-8452-518752B87C7B}" dt="2023-09-10T10:45:20.327" v="94" actId="20577"/>
          <ac:spMkLst>
            <pc:docMk/>
            <pc:sldMk cId="1244136987" sldId="317"/>
            <ac:spMk id="7" creationId="{A8A3C7F6-C3E8-BE4E-0C7C-86EA802CE130}"/>
          </ac:spMkLst>
        </pc:spChg>
        <pc:spChg chg="add mod ord">
          <ac:chgData name="Paul Bloemers" userId="fe3832ff3b233e04" providerId="LiveId" clId="{BA491CA0-E441-430F-8452-518752B87C7B}" dt="2023-09-10T10:45:31.476" v="108" actId="20577"/>
          <ac:spMkLst>
            <pc:docMk/>
            <pc:sldMk cId="1244136987" sldId="317"/>
            <ac:spMk id="8" creationId="{CDEFE76C-E722-FA01-BB30-B9DFA179CFAE}"/>
          </ac:spMkLst>
        </pc:spChg>
        <pc:spChg chg="add mod ord">
          <ac:chgData name="Paul Bloemers" userId="fe3832ff3b233e04" providerId="LiveId" clId="{BA491CA0-E441-430F-8452-518752B87C7B}" dt="2023-09-10T10:52:28.340" v="247" actId="20577"/>
          <ac:spMkLst>
            <pc:docMk/>
            <pc:sldMk cId="1244136987" sldId="317"/>
            <ac:spMk id="9" creationId="{58E16B73-296D-2628-F7B8-BA5DF0E08962}"/>
          </ac:spMkLst>
        </pc:spChg>
        <pc:spChg chg="mod">
          <ac:chgData name="Paul Bloemers" userId="fe3832ff3b233e04" providerId="LiveId" clId="{BA491CA0-E441-430F-8452-518752B87C7B}" dt="2023-09-10T10:57:23.608" v="313" actId="1037"/>
          <ac:spMkLst>
            <pc:docMk/>
            <pc:sldMk cId="1244136987" sldId="317"/>
            <ac:spMk id="22" creationId="{E2DA9DF9-3636-3D9A-E43B-5877DC79109A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23" creationId="{DCA55561-CFEB-63D9-5546-B98D7845CF04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24" creationId="{51D5A8E8-BDF8-542C-0E35-0196770EDBDF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25" creationId="{AAA303C8-E173-8E57-F982-BB60723F6CC0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26" creationId="{E2DF53C8-5567-41A5-9E5F-7CD404A959DC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27" creationId="{5E7E4C0A-9075-3AAC-7660-C1EB8CABB77A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28" creationId="{42056AEF-4EBF-AC85-6B6D-1F70AE3B5E2C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29" creationId="{7CC8AA89-BD19-A4EA-34D5-E50635D3C30C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30" creationId="{5C37B4E2-C86F-3064-6BC9-F108094FFC66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31" creationId="{2311A545-B1A2-183E-EEAA-18958F82E00C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32" creationId="{3A9FBC6D-1536-D6E4-8C29-454DA9ACAE13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33" creationId="{BDA05D92-79AB-F074-110E-9291765F3E69}"/>
          </ac:spMkLst>
        </pc:spChg>
        <pc:spChg chg="mod">
          <ac:chgData name="Paul Bloemers" userId="fe3832ff3b233e04" providerId="LiveId" clId="{BA491CA0-E441-430F-8452-518752B87C7B}" dt="2023-09-10T10:53:18.998" v="248"/>
          <ac:spMkLst>
            <pc:docMk/>
            <pc:sldMk cId="1244136987" sldId="317"/>
            <ac:spMk id="37" creationId="{5F28181C-6079-CF77-8564-59F6858F0E61}"/>
          </ac:spMkLst>
        </pc:spChg>
        <pc:spChg chg="add del mod">
          <ac:chgData name="Paul Bloemers" userId="fe3832ff3b233e04" providerId="LiveId" clId="{BA491CA0-E441-430F-8452-518752B87C7B}" dt="2023-09-10T10:56:04.521" v="257" actId="478"/>
          <ac:spMkLst>
            <pc:docMk/>
            <pc:sldMk cId="1244136987" sldId="317"/>
            <ac:spMk id="38" creationId="{30E7A227-FDCC-6FBF-37A0-DD223E938AE1}"/>
          </ac:spMkLst>
        </pc:spChg>
        <pc:spChg chg="mod">
          <ac:chgData name="Paul Bloemers" userId="fe3832ff3b233e04" providerId="LiveId" clId="{BA491CA0-E441-430F-8452-518752B87C7B}" dt="2023-09-10T10:55:56.023" v="256" actId="14100"/>
          <ac:spMkLst>
            <pc:docMk/>
            <pc:sldMk cId="1244136987" sldId="317"/>
            <ac:spMk id="41" creationId="{C6DA0AC7-2240-B153-E1D9-5732A4170B7A}"/>
          </ac:spMkLst>
        </pc:spChg>
        <pc:spChg chg="mod">
          <ac:chgData name="Paul Bloemers" userId="fe3832ff3b233e04" providerId="LiveId" clId="{BA491CA0-E441-430F-8452-518752B87C7B}" dt="2023-09-10T10:57:38.643" v="334" actId="1038"/>
          <ac:spMkLst>
            <pc:docMk/>
            <pc:sldMk cId="1244136987" sldId="317"/>
            <ac:spMk id="54" creationId="{9E0F37D4-CE2A-D93D-0376-B5AAAF157D5C}"/>
          </ac:spMkLst>
        </pc:spChg>
        <pc:spChg chg="mod">
          <ac:chgData name="Paul Bloemers" userId="fe3832ff3b233e04" providerId="LiveId" clId="{BA491CA0-E441-430F-8452-518752B87C7B}" dt="2023-09-10T10:56:14.655" v="259"/>
          <ac:spMkLst>
            <pc:docMk/>
            <pc:sldMk cId="1244136987" sldId="317"/>
            <ac:spMk id="55" creationId="{85AD62C0-791C-91A7-6736-EEBFCB912D38}"/>
          </ac:spMkLst>
        </pc:spChg>
        <pc:spChg chg="mod">
          <ac:chgData name="Paul Bloemers" userId="fe3832ff3b233e04" providerId="LiveId" clId="{BA491CA0-E441-430F-8452-518752B87C7B}" dt="2023-09-10T10:56:14.655" v="259"/>
          <ac:spMkLst>
            <pc:docMk/>
            <pc:sldMk cId="1244136987" sldId="317"/>
            <ac:spMk id="56" creationId="{2CE1118E-0FC4-E435-41E8-50357FDCD219}"/>
          </ac:spMkLst>
        </pc:spChg>
        <pc:spChg chg="mod">
          <ac:chgData name="Paul Bloemers" userId="fe3832ff3b233e04" providerId="LiveId" clId="{BA491CA0-E441-430F-8452-518752B87C7B}" dt="2023-09-10T10:56:14.655" v="259"/>
          <ac:spMkLst>
            <pc:docMk/>
            <pc:sldMk cId="1244136987" sldId="317"/>
            <ac:spMk id="57" creationId="{A972B11F-81E3-3CC8-9819-C6E7F6C5E09F}"/>
          </ac:spMkLst>
        </pc:spChg>
        <pc:spChg chg="mod">
          <ac:chgData name="Paul Bloemers" userId="fe3832ff3b233e04" providerId="LiveId" clId="{BA491CA0-E441-430F-8452-518752B87C7B}" dt="2023-09-10T10:56:14.655" v="259"/>
          <ac:spMkLst>
            <pc:docMk/>
            <pc:sldMk cId="1244136987" sldId="317"/>
            <ac:spMk id="58" creationId="{C5CEB859-BB63-F6AA-4BB9-E036DEC712E8}"/>
          </ac:spMkLst>
        </pc:spChg>
        <pc:spChg chg="mod">
          <ac:chgData name="Paul Bloemers" userId="fe3832ff3b233e04" providerId="LiveId" clId="{BA491CA0-E441-430F-8452-518752B87C7B}" dt="2023-09-10T10:56:14.655" v="259"/>
          <ac:spMkLst>
            <pc:docMk/>
            <pc:sldMk cId="1244136987" sldId="317"/>
            <ac:spMk id="59" creationId="{2F9D4ED5-A064-E2AF-81B9-85930F80A293}"/>
          </ac:spMkLst>
        </pc:spChg>
        <pc:spChg chg="mod">
          <ac:chgData name="Paul Bloemers" userId="fe3832ff3b233e04" providerId="LiveId" clId="{BA491CA0-E441-430F-8452-518752B87C7B}" dt="2023-09-10T10:56:14.655" v="259"/>
          <ac:spMkLst>
            <pc:docMk/>
            <pc:sldMk cId="1244136987" sldId="317"/>
            <ac:spMk id="60" creationId="{D6A7946B-7B43-6FA6-4F41-FF28E46DC694}"/>
          </ac:spMkLst>
        </pc:spChg>
        <pc:spChg chg="mod">
          <ac:chgData name="Paul Bloemers" userId="fe3832ff3b233e04" providerId="LiveId" clId="{BA491CA0-E441-430F-8452-518752B87C7B}" dt="2023-09-10T10:56:57.315" v="278" actId="1037"/>
          <ac:spMkLst>
            <pc:docMk/>
            <pc:sldMk cId="1244136987" sldId="317"/>
            <ac:spMk id="61" creationId="{5AC0ADC6-141D-B816-9911-2A8C1C7EEA18}"/>
          </ac:spMkLst>
        </pc:spChg>
        <pc:spChg chg="mod">
          <ac:chgData name="Paul Bloemers" userId="fe3832ff3b233e04" providerId="LiveId" clId="{BA491CA0-E441-430F-8452-518752B87C7B}" dt="2023-09-10T10:57:02.390" v="283" actId="1038"/>
          <ac:spMkLst>
            <pc:docMk/>
            <pc:sldMk cId="1244136987" sldId="317"/>
            <ac:spMk id="62" creationId="{1F3E727E-8BBB-252E-3DC4-AF554C69201E}"/>
          </ac:spMkLst>
        </pc:spChg>
        <pc:spChg chg="mod">
          <ac:chgData name="Paul Bloemers" userId="fe3832ff3b233e04" providerId="LiveId" clId="{BA491CA0-E441-430F-8452-518752B87C7B}" dt="2023-09-10T10:57:02.390" v="283" actId="1038"/>
          <ac:spMkLst>
            <pc:docMk/>
            <pc:sldMk cId="1244136987" sldId="317"/>
            <ac:spMk id="63" creationId="{5867914A-3ECD-BCA7-0AAF-0C272F27F877}"/>
          </ac:spMkLst>
        </pc:spChg>
        <pc:spChg chg="mod">
          <ac:chgData name="Paul Bloemers" userId="fe3832ff3b233e04" providerId="LiveId" clId="{BA491CA0-E441-430F-8452-518752B87C7B}" dt="2023-09-10T10:57:02.390" v="283" actId="1038"/>
          <ac:spMkLst>
            <pc:docMk/>
            <pc:sldMk cId="1244136987" sldId="317"/>
            <ac:spMk id="64" creationId="{CF776236-0BC3-1981-5304-6402523A43C0}"/>
          </ac:spMkLst>
        </pc:spChg>
        <pc:spChg chg="mod">
          <ac:chgData name="Paul Bloemers" userId="fe3832ff3b233e04" providerId="LiveId" clId="{BA491CA0-E441-430F-8452-518752B87C7B}" dt="2023-09-10T10:57:02.390" v="283" actId="1038"/>
          <ac:spMkLst>
            <pc:docMk/>
            <pc:sldMk cId="1244136987" sldId="317"/>
            <ac:spMk id="65" creationId="{4F6B6D0A-2161-F4FD-2CF6-F351862ECAFE}"/>
          </ac:spMkLst>
        </pc:spChg>
        <pc:spChg chg="add mod">
          <ac:chgData name="Paul Bloemers" userId="fe3832ff3b233e04" providerId="LiveId" clId="{BA491CA0-E441-430F-8452-518752B87C7B}" dt="2023-09-10T10:58:34.205" v="352" actId="1076"/>
          <ac:spMkLst>
            <pc:docMk/>
            <pc:sldMk cId="1244136987" sldId="317"/>
            <ac:spMk id="67" creationId="{08AC5F45-4955-A0F9-48D2-66CA237060E2}"/>
          </ac:spMkLst>
        </pc:spChg>
        <pc:spChg chg="add mod">
          <ac:chgData name="Paul Bloemers" userId="fe3832ff3b233e04" providerId="LiveId" clId="{BA491CA0-E441-430F-8452-518752B87C7B}" dt="2023-09-10T11:05:25.586" v="503" actId="207"/>
          <ac:spMkLst>
            <pc:docMk/>
            <pc:sldMk cId="1244136987" sldId="317"/>
            <ac:spMk id="74" creationId="{E28D8AA9-8E8A-0AED-AF4D-136B733009AC}"/>
          </ac:spMkLst>
        </pc:spChg>
        <pc:spChg chg="add mod">
          <ac:chgData name="Paul Bloemers" userId="fe3832ff3b233e04" providerId="LiveId" clId="{BA491CA0-E441-430F-8452-518752B87C7B}" dt="2023-09-10T11:05:28.258" v="504" actId="207"/>
          <ac:spMkLst>
            <pc:docMk/>
            <pc:sldMk cId="1244136987" sldId="317"/>
            <ac:spMk id="75" creationId="{7B5CF920-01C0-049E-507B-938024E624DD}"/>
          </ac:spMkLst>
        </pc:spChg>
        <pc:spChg chg="add mod">
          <ac:chgData name="Paul Bloemers" userId="fe3832ff3b233e04" providerId="LiveId" clId="{BA491CA0-E441-430F-8452-518752B87C7B}" dt="2023-09-10T11:06:16.597" v="537" actId="1076"/>
          <ac:spMkLst>
            <pc:docMk/>
            <pc:sldMk cId="1244136987" sldId="317"/>
            <ac:spMk id="77" creationId="{E9ABC843-17D3-2471-199A-BE58A627EBE7}"/>
          </ac:spMkLst>
        </pc:spChg>
        <pc:spChg chg="add mod">
          <ac:chgData name="Paul Bloemers" userId="fe3832ff3b233e04" providerId="LiveId" clId="{BA491CA0-E441-430F-8452-518752B87C7B}" dt="2023-09-10T11:07:36.119" v="570" actId="1076"/>
          <ac:spMkLst>
            <pc:docMk/>
            <pc:sldMk cId="1244136987" sldId="317"/>
            <ac:spMk id="78" creationId="{25BDBDC2-DD1B-4335-2637-2EF447AFC61B}"/>
          </ac:spMkLst>
        </pc:spChg>
        <pc:spChg chg="add mod">
          <ac:chgData name="Paul Bloemers" userId="fe3832ff3b233e04" providerId="LiveId" clId="{BA491CA0-E441-430F-8452-518752B87C7B}" dt="2023-09-10T11:08:12.434" v="583" actId="20577"/>
          <ac:spMkLst>
            <pc:docMk/>
            <pc:sldMk cId="1244136987" sldId="317"/>
            <ac:spMk id="80" creationId="{BED2FE4A-08BD-6212-612E-A304A1790EC3}"/>
          </ac:spMkLst>
        </pc:spChg>
        <pc:spChg chg="add del">
          <ac:chgData name="Paul Bloemers" userId="fe3832ff3b233e04" providerId="LiveId" clId="{BA491CA0-E441-430F-8452-518752B87C7B}" dt="2023-09-10T11:08:57.358" v="590" actId="478"/>
          <ac:spMkLst>
            <pc:docMk/>
            <pc:sldMk cId="1244136987" sldId="317"/>
            <ac:spMk id="81" creationId="{9DE57064-D50B-4651-53CB-4DA4CC78D386}"/>
          </ac:spMkLst>
        </pc:spChg>
        <pc:spChg chg="add del">
          <ac:chgData name="Paul Bloemers" userId="fe3832ff3b233e04" providerId="LiveId" clId="{BA491CA0-E441-430F-8452-518752B87C7B}" dt="2023-09-10T11:09:07.247" v="592" actId="478"/>
          <ac:spMkLst>
            <pc:docMk/>
            <pc:sldMk cId="1244136987" sldId="317"/>
            <ac:spMk id="82" creationId="{49CE7A53-227D-2F2A-DB58-C561CDDA08FF}"/>
          </ac:spMkLst>
        </pc:spChg>
        <pc:spChg chg="add del mod">
          <ac:chgData name="Paul Bloemers" userId="fe3832ff3b233e04" providerId="LiveId" clId="{BA491CA0-E441-430F-8452-518752B87C7B}" dt="2023-09-10T12:22:31.850" v="627" actId="478"/>
          <ac:spMkLst>
            <pc:docMk/>
            <pc:sldMk cId="1244136987" sldId="317"/>
            <ac:spMk id="83" creationId="{E5666F4A-E8DB-1438-82B0-E72569AB745E}"/>
          </ac:spMkLst>
        </pc:spChg>
        <pc:spChg chg="add mod">
          <ac:chgData name="Paul Bloemers" userId="fe3832ff3b233e04" providerId="LiveId" clId="{BA491CA0-E441-430F-8452-518752B87C7B}" dt="2023-09-10T11:10:27.208" v="605" actId="1076"/>
          <ac:spMkLst>
            <pc:docMk/>
            <pc:sldMk cId="1244136987" sldId="317"/>
            <ac:spMk id="84" creationId="{92017C98-8C6A-AF2A-3931-3A82CAFC1010}"/>
          </ac:spMkLst>
        </pc:spChg>
        <pc:spChg chg="add mod">
          <ac:chgData name="Paul Bloemers" userId="fe3832ff3b233e04" providerId="LiveId" clId="{BA491CA0-E441-430F-8452-518752B87C7B}" dt="2023-09-10T12:23:12.356" v="628" actId="206"/>
          <ac:spMkLst>
            <pc:docMk/>
            <pc:sldMk cId="1244136987" sldId="317"/>
            <ac:spMk id="85" creationId="{B690B1B8-2E86-CC31-25BF-69834B01F155}"/>
          </ac:spMkLst>
        </pc:spChg>
        <pc:grpChg chg="add mod">
          <ac:chgData name="Paul Bloemers" userId="fe3832ff3b233e04" providerId="LiveId" clId="{BA491CA0-E441-430F-8452-518752B87C7B}" dt="2023-09-10T10:56:10.992" v="258" actId="1076"/>
          <ac:grpSpMkLst>
            <pc:docMk/>
            <pc:sldMk cId="1244136987" sldId="317"/>
            <ac:grpSpMk id="10" creationId="{5DD59351-9635-4DA3-8397-940B0BB5C6B6}"/>
          </ac:grpSpMkLst>
        </pc:grpChg>
        <pc:grpChg chg="add mod">
          <ac:chgData name="Paul Bloemers" userId="fe3832ff3b233e04" providerId="LiveId" clId="{BA491CA0-E441-430F-8452-518752B87C7B}" dt="2023-09-10T10:56:10.992" v="258" actId="1076"/>
          <ac:grpSpMkLst>
            <pc:docMk/>
            <pc:sldMk cId="1244136987" sldId="317"/>
            <ac:grpSpMk id="35" creationId="{4BCBA14C-F401-F89F-A621-3CF3E4A2DC1E}"/>
          </ac:grpSpMkLst>
        </pc:grpChg>
        <pc:grpChg chg="add mod">
          <ac:chgData name="Paul Bloemers" userId="fe3832ff3b233e04" providerId="LiveId" clId="{BA491CA0-E441-430F-8452-518752B87C7B}" dt="2023-09-10T10:56:10.992" v="258" actId="1076"/>
          <ac:grpSpMkLst>
            <pc:docMk/>
            <pc:sldMk cId="1244136987" sldId="317"/>
            <ac:grpSpMk id="39" creationId="{B3E4026F-981D-88C3-7816-8EA8F2AB945C}"/>
          </ac:grpSpMkLst>
        </pc:grpChg>
        <pc:grpChg chg="add mod">
          <ac:chgData name="Paul Bloemers" userId="fe3832ff3b233e04" providerId="LiveId" clId="{BA491CA0-E441-430F-8452-518752B87C7B}" dt="2023-09-10T10:57:50.154" v="335" actId="1076"/>
          <ac:grpSpMkLst>
            <pc:docMk/>
            <pc:sldMk cId="1244136987" sldId="317"/>
            <ac:grpSpMk id="42" creationId="{34E36125-0954-695E-08FE-BEF41515DCD3}"/>
          </ac:grpSpMkLst>
        </pc:grpChg>
        <pc:grpChg chg="add mod">
          <ac:chgData name="Paul Bloemers" userId="fe3832ff3b233e04" providerId="LiveId" clId="{BA491CA0-E441-430F-8452-518752B87C7B}" dt="2023-09-10T11:05:19.739" v="502" actId="164"/>
          <ac:grpSpMkLst>
            <pc:docMk/>
            <pc:sldMk cId="1244136987" sldId="317"/>
            <ac:grpSpMk id="76" creationId="{B8C06F7E-5FA9-779E-325D-6682AC268CF8}"/>
          </ac:grpSpMkLst>
        </pc:grp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1" creationId="{07C4DF96-6075-3851-2300-7CDCC3CEB140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2" creationId="{AF8522D2-FD21-8F4C-FC7B-C9CC308505F1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3" creationId="{B0D441D7-96D4-8BA0-3C97-F1251A55B419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4" creationId="{6CF168F0-5B2B-F65F-5BA5-3CC4F12F9DA5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5" creationId="{15EAF800-5AF8-F029-DE31-C4FFF8889FE2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6" creationId="{62C7501C-D289-FE61-7FB1-DFD6600F25C6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7" creationId="{6F5FB8FB-0C7B-45B2-E162-4BE9051D2697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8" creationId="{E1A05AB1-F621-F934-2B42-89BFD3475B8A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19" creationId="{587B3813-30F9-5C5B-F8C1-614EC325AE01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20" creationId="{DE2F3116-779D-6642-1E6D-3A76ADD43D6A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21" creationId="{F7334037-BE92-9532-7970-1D5280663523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34" creationId="{603AD6FF-04E6-3A33-6CCC-F5528EB2E78A}"/>
          </ac:cxnSpMkLst>
        </pc:cxnChg>
        <pc:cxnChg chg="mod">
          <ac:chgData name="Paul Bloemers" userId="fe3832ff3b233e04" providerId="LiveId" clId="{BA491CA0-E441-430F-8452-518752B87C7B}" dt="2023-09-10T10:53:18.998" v="248"/>
          <ac:cxnSpMkLst>
            <pc:docMk/>
            <pc:sldMk cId="1244136987" sldId="317"/>
            <ac:cxnSpMk id="36" creationId="{7A2F4791-DC9F-B60C-DD69-E9CC0906CADE}"/>
          </ac:cxnSpMkLst>
        </pc:cxnChg>
        <pc:cxnChg chg="mod">
          <ac:chgData name="Paul Bloemers" userId="fe3832ff3b233e04" providerId="LiveId" clId="{BA491CA0-E441-430F-8452-518752B87C7B}" dt="2023-09-10T10:55:10.609" v="252"/>
          <ac:cxnSpMkLst>
            <pc:docMk/>
            <pc:sldMk cId="1244136987" sldId="317"/>
            <ac:cxnSpMk id="40" creationId="{20110201-AECC-325C-DFF5-1749C7219D42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43" creationId="{D88704DF-9797-018C-B77F-50C05334DB34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44" creationId="{6A749609-CA3F-3B6A-B823-67357E801A6C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45" creationId="{80F043F3-1D31-2F0E-4EFA-01CB07A3A26C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46" creationId="{69B56F79-7628-3C5B-B351-162662E973F2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47" creationId="{E5DB021D-B791-E810-2CBE-4CBA03327EF6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48" creationId="{400DE32A-6620-7246-08C1-7B97EA87C37D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49" creationId="{06755985-8D22-9641-2DA6-1AA7A38513B0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50" creationId="{81C5CC9F-E851-3FA6-7640-7FA9412B04AC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51" creationId="{B5C0CB69-99F6-DBB4-DDC8-C073286BFBB3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52" creationId="{02543800-FF51-2F03-896A-FE5F34D4E149}"/>
          </ac:cxnSpMkLst>
        </pc:cxnChg>
        <pc:cxnChg chg="mod">
          <ac:chgData name="Paul Bloemers" userId="fe3832ff3b233e04" providerId="LiveId" clId="{BA491CA0-E441-430F-8452-518752B87C7B}" dt="2023-09-10T10:56:14.655" v="259"/>
          <ac:cxnSpMkLst>
            <pc:docMk/>
            <pc:sldMk cId="1244136987" sldId="317"/>
            <ac:cxnSpMk id="53" creationId="{1AB955C5-0B1F-B957-EEEC-28A2C7DB50ED}"/>
          </ac:cxnSpMkLst>
        </pc:cxnChg>
        <pc:cxnChg chg="mod">
          <ac:chgData name="Paul Bloemers" userId="fe3832ff3b233e04" providerId="LiveId" clId="{BA491CA0-E441-430F-8452-518752B87C7B}" dt="2023-09-10T10:57:54.884" v="346" actId="1037"/>
          <ac:cxnSpMkLst>
            <pc:docMk/>
            <pc:sldMk cId="1244136987" sldId="317"/>
            <ac:cxnSpMk id="66" creationId="{9DECC255-078E-06E0-2E6C-5F105FB232B3}"/>
          </ac:cxnSpMkLst>
        </pc:cxnChg>
        <pc:cxnChg chg="add mod">
          <ac:chgData name="Paul Bloemers" userId="fe3832ff3b233e04" providerId="LiveId" clId="{BA491CA0-E441-430F-8452-518752B87C7B}" dt="2023-09-10T10:59:16.900" v="371" actId="1582"/>
          <ac:cxnSpMkLst>
            <pc:docMk/>
            <pc:sldMk cId="1244136987" sldId="317"/>
            <ac:cxnSpMk id="69" creationId="{77575CDB-45AF-7AE1-01C7-AE5E8F6BB0ED}"/>
          </ac:cxnSpMkLst>
        </pc:cxnChg>
        <pc:cxnChg chg="add mod">
          <ac:chgData name="Paul Bloemers" userId="fe3832ff3b233e04" providerId="LiveId" clId="{BA491CA0-E441-430F-8452-518752B87C7B}" dt="2023-09-10T11:05:19.739" v="502" actId="164"/>
          <ac:cxnSpMkLst>
            <pc:docMk/>
            <pc:sldMk cId="1244136987" sldId="317"/>
            <ac:cxnSpMk id="70" creationId="{25D6459C-CE1C-F2CE-739D-5001E1CF71A8}"/>
          </ac:cxnSpMkLst>
        </pc:cxnChg>
        <pc:cxnChg chg="add mod">
          <ac:chgData name="Paul Bloemers" userId="fe3832ff3b233e04" providerId="LiveId" clId="{BA491CA0-E441-430F-8452-518752B87C7B}" dt="2023-09-10T11:00:10.632" v="466" actId="1582"/>
          <ac:cxnSpMkLst>
            <pc:docMk/>
            <pc:sldMk cId="1244136987" sldId="317"/>
            <ac:cxnSpMk id="72" creationId="{96CF8619-469A-4AB6-AC1F-48D5A3A256D5}"/>
          </ac:cxnSpMkLst>
        </pc:cxnChg>
        <pc:cxnChg chg="add mod">
          <ac:chgData name="Paul Bloemers" userId="fe3832ff3b233e04" providerId="LiveId" clId="{BA491CA0-E441-430F-8452-518752B87C7B}" dt="2023-09-10T11:09:39.824" v="596" actId="1582"/>
          <ac:cxnSpMkLst>
            <pc:docMk/>
            <pc:sldMk cId="1244136987" sldId="317"/>
            <ac:cxnSpMk id="79" creationId="{FE71C32F-E764-3E8B-842D-04ED68C626C3}"/>
          </ac:cxnSpMkLst>
        </pc:cxnChg>
      </pc:sldChg>
      <pc:sldChg chg="addSp delSp modSp new mod modClrScheme modAnim chgLayout">
        <pc:chgData name="Paul Bloemers" userId="fe3832ff3b233e04" providerId="LiveId" clId="{BA491CA0-E441-430F-8452-518752B87C7B}" dt="2023-09-10T12:34:17.062" v="941"/>
        <pc:sldMkLst>
          <pc:docMk/>
          <pc:sldMk cId="1753301557" sldId="318"/>
        </pc:sldMkLst>
        <pc:spChg chg="del mod ord">
          <ac:chgData name="Paul Bloemers" userId="fe3832ff3b233e04" providerId="LiveId" clId="{BA491CA0-E441-430F-8452-518752B87C7B}" dt="2023-09-10T12:24:09.769" v="632" actId="700"/>
          <ac:spMkLst>
            <pc:docMk/>
            <pc:sldMk cId="1753301557" sldId="318"/>
            <ac:spMk id="2" creationId="{2D9D8EA8-0772-5F84-4386-A7C8E429C7BD}"/>
          </ac:spMkLst>
        </pc:spChg>
        <pc:spChg chg="del mod ord">
          <ac:chgData name="Paul Bloemers" userId="fe3832ff3b233e04" providerId="LiveId" clId="{BA491CA0-E441-430F-8452-518752B87C7B}" dt="2023-09-10T12:24:09.769" v="632" actId="700"/>
          <ac:spMkLst>
            <pc:docMk/>
            <pc:sldMk cId="1753301557" sldId="318"/>
            <ac:spMk id="3" creationId="{DED89075-8710-5C3E-B2E0-D041FBCD714B}"/>
          </ac:spMkLst>
        </pc:spChg>
        <pc:spChg chg="del">
          <ac:chgData name="Paul Bloemers" userId="fe3832ff3b233e04" providerId="LiveId" clId="{BA491CA0-E441-430F-8452-518752B87C7B}" dt="2023-09-10T12:24:09.769" v="632" actId="700"/>
          <ac:spMkLst>
            <pc:docMk/>
            <pc:sldMk cId="1753301557" sldId="318"/>
            <ac:spMk id="4" creationId="{2F2A186F-6FB1-207E-E8D1-317AC343303C}"/>
          </ac:spMkLst>
        </pc:spChg>
        <pc:spChg chg="add mod ord">
          <ac:chgData name="Paul Bloemers" userId="fe3832ff3b233e04" providerId="LiveId" clId="{BA491CA0-E441-430F-8452-518752B87C7B}" dt="2023-09-10T12:32:43.897" v="887" actId="313"/>
          <ac:spMkLst>
            <pc:docMk/>
            <pc:sldMk cId="1753301557" sldId="318"/>
            <ac:spMk id="5" creationId="{70CF1593-10D8-F977-D3FB-74A4CCC3703F}"/>
          </ac:spMkLst>
        </pc:spChg>
        <pc:spChg chg="add mod ord">
          <ac:chgData name="Paul Bloemers" userId="fe3832ff3b233e04" providerId="LiveId" clId="{BA491CA0-E441-430F-8452-518752B87C7B}" dt="2023-09-10T12:34:17.062" v="941"/>
          <ac:spMkLst>
            <pc:docMk/>
            <pc:sldMk cId="1753301557" sldId="318"/>
            <ac:spMk id="6" creationId="{E5546598-067E-F5FB-08D7-B123BE571A1E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19" creationId="{D73BCBD7-4AF9-00A9-0850-C225123149FD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0" creationId="{994ACFB4-6A8F-DA11-5ECD-CDA074EAE6CE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1" creationId="{030C78B6-AA79-C126-23E9-C708675ABE0E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2" creationId="{3D55635B-941E-3B15-AC13-1455F96DF666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3" creationId="{B38DCA31-18C2-200D-D407-E484B0BD974A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4" creationId="{89B36413-89C8-0031-EB7C-50D941482006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5" creationId="{6C67B943-7C30-69E0-1A5F-5B85C3E6EB96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6" creationId="{824B7C28-6EEC-0579-4769-0FBFB4EBE97A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7" creationId="{73EACFCF-0EF0-3D66-1F75-A6335E056DD6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8" creationId="{9CE7C8A4-4396-C923-8BB2-B61F903D5C67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29" creationId="{85BA8DD2-1777-301D-82A3-7BB95584FF88}"/>
          </ac:spMkLst>
        </pc:spChg>
        <pc:spChg chg="mod">
          <ac:chgData name="Paul Bloemers" userId="fe3832ff3b233e04" providerId="LiveId" clId="{BA491CA0-E441-430F-8452-518752B87C7B}" dt="2023-09-10T12:24:18.584" v="634"/>
          <ac:spMkLst>
            <pc:docMk/>
            <pc:sldMk cId="1753301557" sldId="318"/>
            <ac:spMk id="30" creationId="{4F95DEA9-47C5-FD2F-2B7C-C036BA8E8788}"/>
          </ac:spMkLst>
        </pc:spChg>
        <pc:spChg chg="add mod">
          <ac:chgData name="Paul Bloemers" userId="fe3832ff3b233e04" providerId="LiveId" clId="{BA491CA0-E441-430F-8452-518752B87C7B}" dt="2023-09-10T12:28:56.810" v="725" actId="1038"/>
          <ac:spMkLst>
            <pc:docMk/>
            <pc:sldMk cId="1753301557" sldId="318"/>
            <ac:spMk id="33" creationId="{7FA51E90-7DEE-99D1-058C-6D552E9D17EF}"/>
          </ac:spMkLst>
        </pc:spChg>
        <pc:spChg chg="add mod">
          <ac:chgData name="Paul Bloemers" userId="fe3832ff3b233e04" providerId="LiveId" clId="{BA491CA0-E441-430F-8452-518752B87C7B}" dt="2023-09-10T12:25:22.680" v="640" actId="1076"/>
          <ac:spMkLst>
            <pc:docMk/>
            <pc:sldMk cId="1753301557" sldId="318"/>
            <ac:spMk id="35" creationId="{62307556-33FB-21C8-A393-EFD76E83C46B}"/>
          </ac:spMkLst>
        </pc:spChg>
        <pc:spChg chg="add mod">
          <ac:chgData name="Paul Bloemers" userId="fe3832ff3b233e04" providerId="LiveId" clId="{BA491CA0-E441-430F-8452-518752B87C7B}" dt="2023-09-10T12:25:22.680" v="640" actId="1076"/>
          <ac:spMkLst>
            <pc:docMk/>
            <pc:sldMk cId="1753301557" sldId="318"/>
            <ac:spMk id="36" creationId="{9D819B5B-D033-4582-FB0D-27E3C10291CF}"/>
          </ac:spMkLst>
        </pc:spChg>
        <pc:spChg chg="add mod">
          <ac:chgData name="Paul Bloemers" userId="fe3832ff3b233e04" providerId="LiveId" clId="{BA491CA0-E441-430F-8452-518752B87C7B}" dt="2023-09-10T12:25:22.680" v="640" actId="1076"/>
          <ac:spMkLst>
            <pc:docMk/>
            <pc:sldMk cId="1753301557" sldId="318"/>
            <ac:spMk id="37" creationId="{8A97F1AB-2216-BC94-A6D8-393359DF25A7}"/>
          </ac:spMkLst>
        </pc:spChg>
        <pc:spChg chg="add mod">
          <ac:chgData name="Paul Bloemers" userId="fe3832ff3b233e04" providerId="LiveId" clId="{BA491CA0-E441-430F-8452-518752B87C7B}" dt="2023-09-10T12:25:39.722" v="642" actId="1076"/>
          <ac:spMkLst>
            <pc:docMk/>
            <pc:sldMk cId="1753301557" sldId="318"/>
            <ac:spMk id="39" creationId="{098688FF-C118-AA0A-E7DC-6035413CF382}"/>
          </ac:spMkLst>
        </pc:spChg>
        <pc:spChg chg="add mod">
          <ac:chgData name="Paul Bloemers" userId="fe3832ff3b233e04" providerId="LiveId" clId="{BA491CA0-E441-430F-8452-518752B87C7B}" dt="2023-09-10T12:26:40.396" v="657" actId="1076"/>
          <ac:spMkLst>
            <pc:docMk/>
            <pc:sldMk cId="1753301557" sldId="318"/>
            <ac:spMk id="40" creationId="{589A2308-082A-9CB8-4E2A-3B5772D5B9D6}"/>
          </ac:spMkLst>
        </pc:spChg>
        <pc:spChg chg="add mod">
          <ac:chgData name="Paul Bloemers" userId="fe3832ff3b233e04" providerId="LiveId" clId="{BA491CA0-E441-430F-8452-518752B87C7B}" dt="2023-09-10T12:31:54.192" v="861" actId="1038"/>
          <ac:spMkLst>
            <pc:docMk/>
            <pc:sldMk cId="1753301557" sldId="318"/>
            <ac:spMk id="41" creationId="{860F3B32-8AD7-6E58-E525-1494280B37CF}"/>
          </ac:spMkLst>
        </pc:spChg>
        <pc:spChg chg="add mod">
          <ac:chgData name="Paul Bloemers" userId="fe3832ff3b233e04" providerId="LiveId" clId="{BA491CA0-E441-430F-8452-518752B87C7B}" dt="2023-09-10T12:28:52.811" v="720" actId="1076"/>
          <ac:spMkLst>
            <pc:docMk/>
            <pc:sldMk cId="1753301557" sldId="318"/>
            <ac:spMk id="42" creationId="{549ADBBC-73C2-CAC1-B46B-250D7EBD5FF7}"/>
          </ac:spMkLst>
        </pc:spChg>
        <pc:spChg chg="add mod">
          <ac:chgData name="Paul Bloemers" userId="fe3832ff3b233e04" providerId="LiveId" clId="{BA491CA0-E441-430F-8452-518752B87C7B}" dt="2023-09-10T12:31:54.192" v="861" actId="1038"/>
          <ac:spMkLst>
            <pc:docMk/>
            <pc:sldMk cId="1753301557" sldId="318"/>
            <ac:spMk id="43" creationId="{AC098C53-A80C-0D58-8BDA-78EC9EB793CE}"/>
          </ac:spMkLst>
        </pc:spChg>
        <pc:spChg chg="add mod">
          <ac:chgData name="Paul Bloemers" userId="fe3832ff3b233e04" providerId="LiveId" clId="{BA491CA0-E441-430F-8452-518752B87C7B}" dt="2023-09-10T12:31:33.595" v="846" actId="1076"/>
          <ac:spMkLst>
            <pc:docMk/>
            <pc:sldMk cId="1753301557" sldId="318"/>
            <ac:spMk id="44" creationId="{B2FD4291-7EDD-673A-74F6-F3556EC92965}"/>
          </ac:spMkLst>
        </pc:spChg>
        <pc:spChg chg="add mod">
          <ac:chgData name="Paul Bloemers" userId="fe3832ff3b233e04" providerId="LiveId" clId="{BA491CA0-E441-430F-8452-518752B87C7B}" dt="2023-09-10T12:31:54.192" v="861" actId="1038"/>
          <ac:spMkLst>
            <pc:docMk/>
            <pc:sldMk cId="1753301557" sldId="318"/>
            <ac:spMk id="45" creationId="{3A7A31A4-5CE1-0964-CC4C-DDD4A4F74BCD}"/>
          </ac:spMkLst>
        </pc:spChg>
        <pc:grpChg chg="add mod">
          <ac:chgData name="Paul Bloemers" userId="fe3832ff3b233e04" providerId="LiveId" clId="{BA491CA0-E441-430F-8452-518752B87C7B}" dt="2023-09-10T12:25:22.680" v="640" actId="1076"/>
          <ac:grpSpMkLst>
            <pc:docMk/>
            <pc:sldMk cId="1753301557" sldId="318"/>
            <ac:grpSpMk id="7" creationId="{591AC6BC-4029-5722-ACB3-B15271B904CA}"/>
          </ac:grpSpMkLst>
        </pc:grp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8" creationId="{59D32682-FA71-82A8-D892-AE7B2197503D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9" creationId="{44AA93D8-DD58-8EA6-13A0-044C58F76CB5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0" creationId="{09695BB3-1EAD-1F89-4434-1D993D0C87AA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1" creationId="{3B3AEDE9-A3DE-A4D6-BE14-87CE4DB20881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2" creationId="{74A182D2-3D59-0990-3144-3767F7BBE1D8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3" creationId="{E60E2D35-4CEB-3648-C0DA-E761359982C0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4" creationId="{3092EE08-F1DA-7D27-10CF-46D4E5B18417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5" creationId="{1BF0EFEC-80BA-618A-FF41-394E0FC6E53C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6" creationId="{46B1AA7A-A3F0-2108-E3D6-7FBC35428276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7" creationId="{3CD63A71-CD29-31D0-B31E-8DD87BB639C6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18" creationId="{35430E93-8044-F8F3-8872-0B8034DA6A09}"/>
          </ac:cxnSpMkLst>
        </pc:cxnChg>
        <pc:cxnChg chg="mod">
          <ac:chgData name="Paul Bloemers" userId="fe3832ff3b233e04" providerId="LiveId" clId="{BA491CA0-E441-430F-8452-518752B87C7B}" dt="2023-09-10T12:24:18.584" v="634"/>
          <ac:cxnSpMkLst>
            <pc:docMk/>
            <pc:sldMk cId="1753301557" sldId="318"/>
            <ac:cxnSpMk id="31" creationId="{70BB9891-4781-2246-9CC6-5D9899D09998}"/>
          </ac:cxnSpMkLst>
        </pc:cxnChg>
        <pc:cxnChg chg="add mod">
          <ac:chgData name="Paul Bloemers" userId="fe3832ff3b233e04" providerId="LiveId" clId="{BA491CA0-E441-430F-8452-518752B87C7B}" dt="2023-09-10T12:25:22.680" v="640" actId="1076"/>
          <ac:cxnSpMkLst>
            <pc:docMk/>
            <pc:sldMk cId="1753301557" sldId="318"/>
            <ac:cxnSpMk id="32" creationId="{26C30E3B-9A3E-4F36-90A0-B8712657B76C}"/>
          </ac:cxnSpMkLst>
        </pc:cxnChg>
        <pc:cxnChg chg="add mod">
          <ac:chgData name="Paul Bloemers" userId="fe3832ff3b233e04" providerId="LiveId" clId="{BA491CA0-E441-430F-8452-518752B87C7B}" dt="2023-09-10T12:25:22.680" v="640" actId="1076"/>
          <ac:cxnSpMkLst>
            <pc:docMk/>
            <pc:sldMk cId="1753301557" sldId="318"/>
            <ac:cxnSpMk id="34" creationId="{BA9A896F-6DAD-514E-16C3-B131CD67E6AD}"/>
          </ac:cxnSpMkLst>
        </pc:cxnChg>
      </pc:sldChg>
      <pc:sldChg chg="addSp delSp modSp mod delAnim modAnim">
        <pc:chgData name="Paul Bloemers" userId="fe3832ff3b233e04" providerId="LiveId" clId="{BA491CA0-E441-430F-8452-518752B87C7B}" dt="2023-09-30T11:14:38.642" v="1013"/>
        <pc:sldMkLst>
          <pc:docMk/>
          <pc:sldMk cId="4255208036" sldId="319"/>
        </pc:sldMkLst>
        <pc:spChg chg="mod">
          <ac:chgData name="Paul Bloemers" userId="fe3832ff3b233e04" providerId="LiveId" clId="{BA491CA0-E441-430F-8452-518752B87C7B}" dt="2023-09-30T11:12:43.132" v="1000" actId="164"/>
          <ac:spMkLst>
            <pc:docMk/>
            <pc:sldMk cId="4255208036" sldId="319"/>
            <ac:spMk id="77" creationId="{E9ABC843-17D3-2471-199A-BE58A627EBE7}"/>
          </ac:spMkLst>
        </pc:spChg>
        <pc:grpChg chg="mod">
          <ac:chgData name="Paul Bloemers" userId="fe3832ff3b233e04" providerId="LiveId" clId="{BA491CA0-E441-430F-8452-518752B87C7B}" dt="2023-09-30T11:12:43.132" v="1000" actId="164"/>
          <ac:grpSpMkLst>
            <pc:docMk/>
            <pc:sldMk cId="4255208036" sldId="319"/>
            <ac:grpSpMk id="76" creationId="{B8C06F7E-5FA9-779E-325D-6682AC268CF8}"/>
          </ac:grpSpMkLst>
        </pc:grpChg>
        <pc:grpChg chg="add mod">
          <ac:chgData name="Paul Bloemers" userId="fe3832ff3b233e04" providerId="LiveId" clId="{BA491CA0-E441-430F-8452-518752B87C7B}" dt="2023-09-30T11:12:43.132" v="1000" actId="164"/>
          <ac:grpSpMkLst>
            <pc:docMk/>
            <pc:sldMk cId="4255208036" sldId="319"/>
            <ac:grpSpMk id="90" creationId="{6BD7525C-941D-A352-9AF7-B8E9871B91D2}"/>
          </ac:grpSpMkLst>
        </pc:grpChg>
        <pc:cxnChg chg="add del mod">
          <ac:chgData name="Paul Bloemers" userId="fe3832ff3b233e04" providerId="LiveId" clId="{BA491CA0-E441-430F-8452-518752B87C7B}" dt="2023-09-30T11:09:23.510" v="983" actId="478"/>
          <ac:cxnSpMkLst>
            <pc:docMk/>
            <pc:sldMk cId="4255208036" sldId="319"/>
            <ac:cxnSpMk id="3" creationId="{2004D415-580A-83E9-8626-49D3BD000AA6}"/>
          </ac:cxnSpMkLst>
        </pc:cxnChg>
        <pc:cxnChg chg="mod">
          <ac:chgData name="Paul Bloemers" userId="fe3832ff3b233e04" providerId="LiveId" clId="{BA491CA0-E441-430F-8452-518752B87C7B}" dt="2023-09-30T11:12:43.132" v="1000" actId="164"/>
          <ac:cxnSpMkLst>
            <pc:docMk/>
            <pc:sldMk cId="4255208036" sldId="319"/>
            <ac:cxnSpMk id="72" creationId="{96CF8619-469A-4AB6-AC1F-48D5A3A256D5}"/>
          </ac:cxnSpMkLst>
        </pc:cxnChg>
      </pc:sldChg>
      <pc:sldChg chg="modSp mod">
        <pc:chgData name="Paul Bloemers" userId="fe3832ff3b233e04" providerId="LiveId" clId="{BA491CA0-E441-430F-8452-518752B87C7B}" dt="2023-09-30T12:05:27.274" v="1092" actId="1076"/>
        <pc:sldMkLst>
          <pc:docMk/>
          <pc:sldMk cId="162503011" sldId="320"/>
        </pc:sldMkLst>
        <pc:spChg chg="mod">
          <ac:chgData name="Paul Bloemers" userId="fe3832ff3b233e04" providerId="LiveId" clId="{BA491CA0-E441-430F-8452-518752B87C7B}" dt="2023-09-30T12:05:22.731" v="1091" actId="255"/>
          <ac:spMkLst>
            <pc:docMk/>
            <pc:sldMk cId="162503011" sldId="320"/>
            <ac:spMk id="5" creationId="{A5AA1588-AFDA-E24F-3565-B2DDA80BBD25}"/>
          </ac:spMkLst>
        </pc:spChg>
        <pc:picChg chg="mod">
          <ac:chgData name="Paul Bloemers" userId="fe3832ff3b233e04" providerId="LiveId" clId="{BA491CA0-E441-430F-8452-518752B87C7B}" dt="2023-09-30T12:05:27.274" v="1092" actId="1076"/>
          <ac:picMkLst>
            <pc:docMk/>
            <pc:sldMk cId="162503011" sldId="320"/>
            <ac:picMk id="77" creationId="{EAB17A8A-F5E6-F893-E5AD-0A9B2E79CDC9}"/>
          </ac:picMkLst>
        </pc:picChg>
      </pc:sldChg>
      <pc:sldChg chg="addSp delSp modSp mod modAnim">
        <pc:chgData name="Paul Bloemers" userId="fe3832ff3b233e04" providerId="LiveId" clId="{BA491CA0-E441-430F-8452-518752B87C7B}" dt="2023-09-30T13:02:05.682" v="1280"/>
        <pc:sldMkLst>
          <pc:docMk/>
          <pc:sldMk cId="1317986468" sldId="321"/>
        </pc:sldMkLst>
        <pc:spChg chg="mod">
          <ac:chgData name="Paul Bloemers" userId="fe3832ff3b233e04" providerId="LiveId" clId="{BA491CA0-E441-430F-8452-518752B87C7B}" dt="2023-09-30T12:06:24.204" v="1095" actId="14"/>
          <ac:spMkLst>
            <pc:docMk/>
            <pc:sldMk cId="1317986468" sldId="321"/>
            <ac:spMk id="2" creationId="{DA8332D7-4724-4740-B358-80484C9A6B2B}"/>
          </ac:spMkLst>
        </pc:spChg>
        <pc:spChg chg="mod">
          <ac:chgData name="Paul Bloemers" userId="fe3832ff3b233e04" providerId="LiveId" clId="{BA491CA0-E441-430F-8452-518752B87C7B}" dt="2023-09-30T12:06:42.135" v="1134" actId="20577"/>
          <ac:spMkLst>
            <pc:docMk/>
            <pc:sldMk cId="1317986468" sldId="321"/>
            <ac:spMk id="55" creationId="{D5178282-9953-A7F8-97E5-A88C61734E96}"/>
          </ac:spMkLst>
        </pc:spChg>
        <pc:spChg chg="add mod">
          <ac:chgData name="Paul Bloemers" userId="fe3832ff3b233e04" providerId="LiveId" clId="{BA491CA0-E441-430F-8452-518752B87C7B}" dt="2023-09-30T12:08:11.753" v="1143" actId="1076"/>
          <ac:spMkLst>
            <pc:docMk/>
            <pc:sldMk cId="1317986468" sldId="321"/>
            <ac:spMk id="61" creationId="{98900177-563E-0D69-AB2F-37AFAD921B9D}"/>
          </ac:spMkLst>
        </pc:spChg>
        <pc:spChg chg="add mod">
          <ac:chgData name="Paul Bloemers" userId="fe3832ff3b233e04" providerId="LiveId" clId="{BA491CA0-E441-430F-8452-518752B87C7B}" dt="2023-09-30T12:08:23.613" v="1146" actId="1076"/>
          <ac:spMkLst>
            <pc:docMk/>
            <pc:sldMk cId="1317986468" sldId="321"/>
            <ac:spMk id="62" creationId="{AC58F2E7-93EF-2BA0-56E3-3E8FCABBFCB3}"/>
          </ac:spMkLst>
        </pc:spChg>
        <pc:spChg chg="add mod">
          <ac:chgData name="Paul Bloemers" userId="fe3832ff3b233e04" providerId="LiveId" clId="{BA491CA0-E441-430F-8452-518752B87C7B}" dt="2023-09-30T12:08:56.398" v="1155" actId="1076"/>
          <ac:spMkLst>
            <pc:docMk/>
            <pc:sldMk cId="1317986468" sldId="321"/>
            <ac:spMk id="63" creationId="{DFA606DD-C251-D38C-D05B-A01D687AB4A7}"/>
          </ac:spMkLst>
        </pc:spChg>
        <pc:spChg chg="add mod">
          <ac:chgData name="Paul Bloemers" userId="fe3832ff3b233e04" providerId="LiveId" clId="{BA491CA0-E441-430F-8452-518752B87C7B}" dt="2023-09-30T12:10:23.858" v="1201" actId="1076"/>
          <ac:spMkLst>
            <pc:docMk/>
            <pc:sldMk cId="1317986468" sldId="321"/>
            <ac:spMk id="68" creationId="{F973464A-388E-CA1D-8405-EBC5963E7D25}"/>
          </ac:spMkLst>
        </pc:spChg>
        <pc:spChg chg="add mod">
          <ac:chgData name="Paul Bloemers" userId="fe3832ff3b233e04" providerId="LiveId" clId="{BA491CA0-E441-430F-8452-518752B87C7B}" dt="2023-09-30T12:14:06.882" v="1226" actId="113"/>
          <ac:spMkLst>
            <pc:docMk/>
            <pc:sldMk cId="1317986468" sldId="321"/>
            <ac:spMk id="70" creationId="{E3087C31-4839-C152-9EDF-8AD62B0D0DAE}"/>
          </ac:spMkLst>
        </pc:spChg>
        <pc:spChg chg="add del mod">
          <ac:chgData name="Paul Bloemers" userId="fe3832ff3b233e04" providerId="LiveId" clId="{BA491CA0-E441-430F-8452-518752B87C7B}" dt="2023-09-30T12:13:49.076" v="1223" actId="478"/>
          <ac:spMkLst>
            <pc:docMk/>
            <pc:sldMk cId="1317986468" sldId="321"/>
            <ac:spMk id="71" creationId="{E8BFCD70-9364-71E9-016B-35D3B81EEE63}"/>
          </ac:spMkLst>
        </pc:spChg>
        <pc:spChg chg="add del mod">
          <ac:chgData name="Paul Bloemers" userId="fe3832ff3b233e04" providerId="LiveId" clId="{BA491CA0-E441-430F-8452-518752B87C7B}" dt="2023-09-30T12:13:49.076" v="1223" actId="478"/>
          <ac:spMkLst>
            <pc:docMk/>
            <pc:sldMk cId="1317986468" sldId="321"/>
            <ac:spMk id="72" creationId="{903C5B80-DF1E-C43C-1F89-5D6D67CCFDFD}"/>
          </ac:spMkLst>
        </pc:spChg>
        <pc:spChg chg="add del mod">
          <ac:chgData name="Paul Bloemers" userId="fe3832ff3b233e04" providerId="LiveId" clId="{BA491CA0-E441-430F-8452-518752B87C7B}" dt="2023-09-30T12:13:49.076" v="1223" actId="478"/>
          <ac:spMkLst>
            <pc:docMk/>
            <pc:sldMk cId="1317986468" sldId="321"/>
            <ac:spMk id="73" creationId="{896130BC-FFC9-ECE2-2D22-11E0DEE3F60E}"/>
          </ac:spMkLst>
        </pc:spChg>
        <pc:spChg chg="add del mod">
          <ac:chgData name="Paul Bloemers" userId="fe3832ff3b233e04" providerId="LiveId" clId="{BA491CA0-E441-430F-8452-518752B87C7B}" dt="2023-09-30T12:13:49.076" v="1223" actId="478"/>
          <ac:spMkLst>
            <pc:docMk/>
            <pc:sldMk cId="1317986468" sldId="321"/>
            <ac:spMk id="74" creationId="{3D9F0916-91A4-BDC2-8C9D-87335891E3B9}"/>
          </ac:spMkLst>
        </pc:spChg>
        <pc:spChg chg="add del">
          <ac:chgData name="Paul Bloemers" userId="fe3832ff3b233e04" providerId="LiveId" clId="{BA491CA0-E441-430F-8452-518752B87C7B}" dt="2023-09-30T12:12:53.660" v="1219" actId="478"/>
          <ac:spMkLst>
            <pc:docMk/>
            <pc:sldMk cId="1317986468" sldId="321"/>
            <ac:spMk id="75" creationId="{CDAF78F9-F481-2A14-5966-8B5385F197C6}"/>
          </ac:spMkLst>
        </pc:spChg>
        <pc:spChg chg="add del">
          <ac:chgData name="Paul Bloemers" userId="fe3832ff3b233e04" providerId="LiveId" clId="{BA491CA0-E441-430F-8452-518752B87C7B}" dt="2023-09-30T12:13:18.205" v="1221" actId="478"/>
          <ac:spMkLst>
            <pc:docMk/>
            <pc:sldMk cId="1317986468" sldId="321"/>
            <ac:spMk id="76" creationId="{B4CEF61B-5037-2D63-AC5D-75CAA8218D9F}"/>
          </ac:spMkLst>
        </pc:spChg>
        <pc:spChg chg="add mod">
          <ac:chgData name="Paul Bloemers" userId="fe3832ff3b233e04" providerId="LiveId" clId="{BA491CA0-E441-430F-8452-518752B87C7B}" dt="2023-09-30T12:14:21.138" v="1232" actId="14100"/>
          <ac:spMkLst>
            <pc:docMk/>
            <pc:sldMk cId="1317986468" sldId="321"/>
            <ac:spMk id="77" creationId="{6C661916-224D-8542-F3BB-97A99C551110}"/>
          </ac:spMkLst>
        </pc:spChg>
        <pc:spChg chg="add mod">
          <ac:chgData name="Paul Bloemers" userId="fe3832ff3b233e04" providerId="LiveId" clId="{BA491CA0-E441-430F-8452-518752B87C7B}" dt="2023-09-30T12:14:17.126" v="1231" actId="1076"/>
          <ac:spMkLst>
            <pc:docMk/>
            <pc:sldMk cId="1317986468" sldId="321"/>
            <ac:spMk id="78" creationId="{14009E53-9731-C49B-8DF3-4D00AAC53E8F}"/>
          </ac:spMkLst>
        </pc:spChg>
        <pc:spChg chg="add mod ord">
          <ac:chgData name="Paul Bloemers" userId="fe3832ff3b233e04" providerId="LiveId" clId="{BA491CA0-E441-430F-8452-518752B87C7B}" dt="2023-09-30T12:15:58.167" v="1242" actId="167"/>
          <ac:spMkLst>
            <pc:docMk/>
            <pc:sldMk cId="1317986468" sldId="321"/>
            <ac:spMk id="80" creationId="{A9519233-59E2-D1D8-4211-D8AB953D221B}"/>
          </ac:spMkLst>
        </pc:spChg>
        <pc:spChg chg="add mod">
          <ac:chgData name="Paul Bloemers" userId="fe3832ff3b233e04" providerId="LiveId" clId="{BA491CA0-E441-430F-8452-518752B87C7B}" dt="2023-09-30T12:16:38.038" v="1244" actId="1076"/>
          <ac:spMkLst>
            <pc:docMk/>
            <pc:sldMk cId="1317986468" sldId="321"/>
            <ac:spMk id="81" creationId="{F54541EA-D84A-AE5E-1844-3698112A268A}"/>
          </ac:spMkLst>
        </pc:spChg>
        <pc:cxnChg chg="add mod">
          <ac:chgData name="Paul Bloemers" userId="fe3832ff3b233e04" providerId="LiveId" clId="{BA491CA0-E441-430F-8452-518752B87C7B}" dt="2023-09-30T12:07:15.796" v="1137" actId="1582"/>
          <ac:cxnSpMkLst>
            <pc:docMk/>
            <pc:sldMk cId="1317986468" sldId="321"/>
            <ac:cxnSpMk id="57" creationId="{F26A7D78-DBB0-0F62-7062-2227635C54C9}"/>
          </ac:cxnSpMkLst>
        </pc:cxnChg>
        <pc:cxnChg chg="add mod">
          <ac:chgData name="Paul Bloemers" userId="fe3832ff3b233e04" providerId="LiveId" clId="{BA491CA0-E441-430F-8452-518752B87C7B}" dt="2023-09-30T12:07:56.914" v="1140" actId="1582"/>
          <ac:cxnSpMkLst>
            <pc:docMk/>
            <pc:sldMk cId="1317986468" sldId="321"/>
            <ac:cxnSpMk id="59" creationId="{BD0D723F-496A-EA29-B10B-40E8C50B05A7}"/>
          </ac:cxnSpMkLst>
        </pc:cxnChg>
        <pc:cxnChg chg="add mod ord">
          <ac:chgData name="Paul Bloemers" userId="fe3832ff3b233e04" providerId="LiveId" clId="{BA491CA0-E441-430F-8452-518752B87C7B}" dt="2023-09-30T12:09:35.566" v="1176" actId="14100"/>
          <ac:cxnSpMkLst>
            <pc:docMk/>
            <pc:sldMk cId="1317986468" sldId="321"/>
            <ac:cxnSpMk id="65" creationId="{9322AB07-E5EC-60FB-A4A0-C6DF1BD7FDDC}"/>
          </ac:cxnSpMkLst>
        </pc:cxnChg>
        <pc:cxnChg chg="add mod">
          <ac:chgData name="Paul Bloemers" userId="fe3832ff3b233e04" providerId="LiveId" clId="{BA491CA0-E441-430F-8452-518752B87C7B}" dt="2023-09-30T12:14:24.790" v="1233" actId="14100"/>
          <ac:cxnSpMkLst>
            <pc:docMk/>
            <pc:sldMk cId="1317986468" sldId="321"/>
            <ac:cxnSpMk id="67" creationId="{85462D02-7FA8-483E-53B4-07E11C6B457F}"/>
          </ac:cxnSpMkLst>
        </pc:cxnChg>
        <pc:cxnChg chg="add mod">
          <ac:chgData name="Paul Bloemers" userId="fe3832ff3b233e04" providerId="LiveId" clId="{BA491CA0-E441-430F-8452-518752B87C7B}" dt="2023-09-30T12:14:29.906" v="1235" actId="14100"/>
          <ac:cxnSpMkLst>
            <pc:docMk/>
            <pc:sldMk cId="1317986468" sldId="321"/>
            <ac:cxnSpMk id="69" creationId="{A46DFB4D-AFEA-0804-0E99-88E5A47F96D7}"/>
          </ac:cxnSpMkLst>
        </pc:cxnChg>
      </pc:sldChg>
      <pc:sldChg chg="delSp new mod modClrScheme chgLayout">
        <pc:chgData name="Paul Bloemers" userId="fe3832ff3b233e04" providerId="LiveId" clId="{BA491CA0-E441-430F-8452-518752B87C7B}" dt="2023-09-30T12:59:42.172" v="1246" actId="700"/>
        <pc:sldMkLst>
          <pc:docMk/>
          <pc:sldMk cId="53481421" sldId="322"/>
        </pc:sldMkLst>
        <pc:spChg chg="del">
          <ac:chgData name="Paul Bloemers" userId="fe3832ff3b233e04" providerId="LiveId" clId="{BA491CA0-E441-430F-8452-518752B87C7B}" dt="2023-09-30T12:59:42.172" v="1246" actId="700"/>
          <ac:spMkLst>
            <pc:docMk/>
            <pc:sldMk cId="53481421" sldId="322"/>
            <ac:spMk id="2" creationId="{5BBA0BB7-80C6-9149-8CC8-0F160C0DFE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321B7-8565-498E-B61E-F29A76283E1D}" type="datetimeFigureOut">
              <a:rPr lang="nl-NL" smtClean="0"/>
              <a:t>30-9-2023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6E122-B090-49B6-B33A-A89EDC39BC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86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D12A07-BD57-413B-B34D-EF6B085DE8E5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20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46E122-B090-49B6-B33A-A89EDC39BC8B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208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46E122-B090-49B6-B33A-A89EDC39BC8B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67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159100842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55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4774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777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56985752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63157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96721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109029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80028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1792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08224853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9370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38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9925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191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19369599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9393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1385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AED3E-AB2F-0545-6B64-B8899F74A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Volkomen concurrentie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3BBAB5-8255-2B4B-1B96-D8435518C9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een perfect werkende markt (?)</a:t>
            </a:r>
          </a:p>
        </p:txBody>
      </p:sp>
    </p:spTree>
    <p:extLst>
      <p:ext uri="{BB962C8B-B14F-4D97-AF65-F5344CB8AC3E}">
        <p14:creationId xmlns:p14="http://schemas.microsoft.com/office/powerpoint/2010/main" val="2152913652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BD8866D-87C8-49A0-8C60-21D4DB5D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Het prijsmechanisme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158F418-3838-4541-94DE-E6A24DD91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788150" cy="4682497"/>
          </a:xfrm>
        </p:spPr>
        <p:txBody>
          <a:bodyPr>
            <a:normAutofit fontScale="92500" lnSpcReduction="10000"/>
          </a:bodyPr>
          <a:lstStyle/>
          <a:p>
            <a:r>
              <a:rPr lang="nl-NL"/>
              <a:t>Stel: prijs € 8</a:t>
            </a:r>
          </a:p>
          <a:p>
            <a:pPr lvl="1"/>
            <a:r>
              <a:rPr lang="nl-NL"/>
              <a:t>Vraag = 50</a:t>
            </a:r>
          </a:p>
          <a:p>
            <a:pPr lvl="1"/>
            <a:r>
              <a:rPr lang="nl-NL"/>
              <a:t>Aanbod = 187,5</a:t>
            </a:r>
          </a:p>
          <a:p>
            <a:pPr lvl="1"/>
            <a:endParaRPr lang="nl-NL"/>
          </a:p>
          <a:p>
            <a:pPr lvl="1"/>
            <a:r>
              <a:rPr lang="nl-NL"/>
              <a:t>Om producten kwijt te raken zullen prijzen moeten dalen</a:t>
            </a:r>
          </a:p>
          <a:p>
            <a:pPr lvl="1"/>
            <a:endParaRPr lang="nl-NL"/>
          </a:p>
          <a:p>
            <a:r>
              <a:rPr lang="nl-NL"/>
              <a:t>Stel: prijs € 3</a:t>
            </a:r>
          </a:p>
          <a:p>
            <a:pPr lvl="1"/>
            <a:r>
              <a:rPr lang="nl-NL"/>
              <a:t>Vraag = 175</a:t>
            </a:r>
          </a:p>
          <a:p>
            <a:pPr lvl="1"/>
            <a:r>
              <a:rPr lang="nl-NL"/>
              <a:t>Aanbod = 18,75</a:t>
            </a:r>
          </a:p>
          <a:p>
            <a:pPr lvl="1"/>
            <a:endParaRPr lang="nl-NL"/>
          </a:p>
          <a:p>
            <a:pPr lvl="1"/>
            <a:r>
              <a:rPr lang="nl-NL"/>
              <a:t>Ook bij hogere prijs kunnen producenten alle producten verkopen – consumenten genoeg.</a:t>
            </a:r>
          </a:p>
          <a:p>
            <a:pPr lvl="1"/>
            <a:endParaRPr lang="nl-NL"/>
          </a:p>
          <a:p>
            <a:r>
              <a:rPr lang="nl-NL"/>
              <a:t>Mechanisme stuurt richting evenwicht: </a:t>
            </a:r>
            <a:r>
              <a:rPr lang="nl-NL" err="1"/>
              <a:t>Q</a:t>
            </a:r>
            <a:r>
              <a:rPr lang="nl-NL" baseline="-25000" err="1"/>
              <a:t>a</a:t>
            </a:r>
            <a:r>
              <a:rPr lang="nl-NL"/>
              <a:t> = </a:t>
            </a:r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grpSp>
        <p:nvGrpSpPr>
          <p:cNvPr id="32" name="Groep 31">
            <a:extLst>
              <a:ext uri="{FF2B5EF4-FFF2-40B4-BE49-F238E27FC236}">
                <a16:creationId xmlns:a16="http://schemas.microsoft.com/office/drawing/2014/main" id="{BC578397-E62E-4B35-8506-2D9D3AC48B12}"/>
              </a:ext>
            </a:extLst>
          </p:cNvPr>
          <p:cNvGrpSpPr/>
          <p:nvPr/>
        </p:nvGrpSpPr>
        <p:grpSpPr>
          <a:xfrm>
            <a:off x="7239798" y="1796086"/>
            <a:ext cx="4675538" cy="4391207"/>
            <a:chOff x="6382590" y="2565161"/>
            <a:chExt cx="4675538" cy="4391207"/>
          </a:xfrm>
        </p:grpSpPr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5F6712C8-5C98-4448-9A5A-FF9A67483849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B0E8C1E3-2153-42AA-A7D3-CFB863AE0BD9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FAE171B4-DA60-41FC-8147-212A39494481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232EB4B4-68B6-4A16-A55A-8B2242CC3F5A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357834AF-A955-41DB-BFE9-9E29005066DC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F50FCF16-7DFB-43A2-BF30-53355F0722E1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30442121-750C-4707-9EED-897E49F2695D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1904083F-BAC3-4D22-9961-A11B8C316B8F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20D962A5-3446-44CB-B72A-C21569D00857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ECD6681A-0133-4730-9E4C-8095F9956805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493CB1AB-1A98-45BD-849A-17E913622523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1F48381C-0A63-4C27-83A9-639B72F7F0E3}"/>
                </a:ext>
              </a:extLst>
            </p:cNvPr>
            <p:cNvSpPr txBox="1"/>
            <p:nvPr/>
          </p:nvSpPr>
          <p:spPr>
            <a:xfrm>
              <a:off x="7551573" y="6587036"/>
              <a:ext cx="3448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hoeveelheid (× </a:t>
              </a:r>
              <a:r>
                <a:rPr lang="nl-NL" err="1">
                  <a:solidFill>
                    <a:schemeClr val="bg1"/>
                  </a:solidFill>
                </a:rPr>
                <a:t>mln</a:t>
              </a:r>
              <a:r>
                <a:rPr lang="nl-NL">
                  <a:solidFill>
                    <a:schemeClr val="bg1"/>
                  </a:solidFill>
                </a:rPr>
                <a:t> stuks)</a:t>
              </a: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07592750-2959-4DBB-8EF9-250AFFD09C2F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7D12E0CA-29FD-45BD-91F9-246C60669690}"/>
                </a:ext>
              </a:extLst>
            </p:cNvPr>
            <p:cNvSpPr txBox="1"/>
            <p:nvPr/>
          </p:nvSpPr>
          <p:spPr>
            <a:xfrm>
              <a:off x="6890606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EF776EA2-90A3-4F26-A29E-816BC0428FEA}"/>
                </a:ext>
              </a:extLst>
            </p:cNvPr>
            <p:cNvSpPr txBox="1"/>
            <p:nvPr/>
          </p:nvSpPr>
          <p:spPr>
            <a:xfrm>
              <a:off x="6890606" y="466210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58B7A0E3-D4FF-4E6C-B7BE-073C94BCFC9E}"/>
                </a:ext>
              </a:extLst>
            </p:cNvPr>
            <p:cNvSpPr txBox="1"/>
            <p:nvPr/>
          </p:nvSpPr>
          <p:spPr>
            <a:xfrm>
              <a:off x="6890606" y="39704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13EA4303-07C9-4B85-9243-F7280F141921}"/>
                </a:ext>
              </a:extLst>
            </p:cNvPr>
            <p:cNvSpPr txBox="1"/>
            <p:nvPr/>
          </p:nvSpPr>
          <p:spPr>
            <a:xfrm>
              <a:off x="6890606" y="32672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FC2B7A1B-C290-4A93-BEA2-7C4CE7DA6488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EC320A0C-BED7-464B-BCB7-124AEEFCC15B}"/>
                </a:ext>
              </a:extLst>
            </p:cNvPr>
            <p:cNvSpPr txBox="1"/>
            <p:nvPr/>
          </p:nvSpPr>
          <p:spPr>
            <a:xfrm>
              <a:off x="7675096" y="623990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E1CCF930-035E-4AFA-A59A-C65D78388BF4}"/>
                </a:ext>
              </a:extLst>
            </p:cNvPr>
            <p:cNvSpPr txBox="1"/>
            <p:nvPr/>
          </p:nvSpPr>
          <p:spPr>
            <a:xfrm>
              <a:off x="832850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100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D5EBCF9E-EF6A-46FE-B424-95E95B72A43A}"/>
                </a:ext>
              </a:extLst>
            </p:cNvPr>
            <p:cNvSpPr txBox="1"/>
            <p:nvPr/>
          </p:nvSpPr>
          <p:spPr>
            <a:xfrm>
              <a:off x="904858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B837D63-F862-4DF6-8237-5A13D09E0EFE}"/>
                </a:ext>
              </a:extLst>
            </p:cNvPr>
            <p:cNvSpPr txBox="1"/>
            <p:nvPr/>
          </p:nvSpPr>
          <p:spPr>
            <a:xfrm>
              <a:off x="976866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200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F787D9D-6B48-4EC0-8126-7E65A4255234}"/>
                </a:ext>
              </a:extLst>
            </p:cNvPr>
            <p:cNvSpPr txBox="1"/>
            <p:nvPr/>
          </p:nvSpPr>
          <p:spPr>
            <a:xfrm>
              <a:off x="1048874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250</a:t>
              </a:r>
            </a:p>
          </p:txBody>
        </p:sp>
        <p:cxnSp>
          <p:nvCxnSpPr>
            <p:cNvPr id="56" name="Rechte verbindingslijn 55">
              <a:extLst>
                <a:ext uri="{FF2B5EF4-FFF2-40B4-BE49-F238E27FC236}">
                  <a16:creationId xmlns:a16="http://schemas.microsoft.com/office/drawing/2014/main" id="{EB8D227A-E235-4794-952E-B1787B9D689D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E63258F8-78C3-468E-A3CD-E3908FE50053}"/>
              </a:ext>
            </a:extLst>
          </p:cNvPr>
          <p:cNvGrpSpPr/>
          <p:nvPr/>
        </p:nvGrpSpPr>
        <p:grpSpPr>
          <a:xfrm>
            <a:off x="8039717" y="1953728"/>
            <a:ext cx="3599833" cy="3542197"/>
            <a:chOff x="8039717" y="1953728"/>
            <a:chExt cx="3599833" cy="3542197"/>
          </a:xfrm>
        </p:grpSpPr>
        <p:cxnSp>
          <p:nvCxnSpPr>
            <p:cNvPr id="58" name="Rechte verbindingslijn 57">
              <a:extLst>
                <a:ext uri="{FF2B5EF4-FFF2-40B4-BE49-F238E27FC236}">
                  <a16:creationId xmlns:a16="http://schemas.microsoft.com/office/drawing/2014/main" id="{E82D0E92-5EE3-4A33-8831-FB047278A823}"/>
                </a:ext>
              </a:extLst>
            </p:cNvPr>
            <p:cNvCxnSpPr>
              <a:cxnSpLocks/>
            </p:cNvCxnSpPr>
            <p:nvPr/>
          </p:nvCxnSpPr>
          <p:spPr>
            <a:xfrm>
              <a:off x="8039717" y="1953728"/>
              <a:ext cx="3599833" cy="3542197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51DE886D-E5F8-4E4F-A652-8DB6E8AA5E1B}"/>
                </a:ext>
              </a:extLst>
            </p:cNvPr>
            <p:cNvSpPr txBox="1"/>
            <p:nvPr/>
          </p:nvSpPr>
          <p:spPr>
            <a:xfrm>
              <a:off x="8254518" y="1959261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>
                  <a:solidFill>
                    <a:schemeClr val="bg1"/>
                  </a:solidFill>
                </a:rPr>
                <a:t>Q</a:t>
              </a:r>
              <a:r>
                <a:rPr lang="nl-NL" baseline="-25000" err="1">
                  <a:solidFill>
                    <a:schemeClr val="bg1"/>
                  </a:solidFill>
                </a:rPr>
                <a:t>v</a:t>
              </a:r>
              <a:endParaRPr lang="nl-NL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Groep 66">
            <a:extLst>
              <a:ext uri="{FF2B5EF4-FFF2-40B4-BE49-F238E27FC236}">
                <a16:creationId xmlns:a16="http://schemas.microsoft.com/office/drawing/2014/main" id="{52E5C3A5-2197-430F-8F70-EF9D1B02F882}"/>
              </a:ext>
            </a:extLst>
          </p:cNvPr>
          <p:cNvGrpSpPr/>
          <p:nvPr/>
        </p:nvGrpSpPr>
        <p:grpSpPr>
          <a:xfrm>
            <a:off x="8029575" y="1962150"/>
            <a:ext cx="3609975" cy="2828925"/>
            <a:chOff x="8029575" y="1962150"/>
            <a:chExt cx="3609975" cy="2828925"/>
          </a:xfrm>
        </p:grpSpPr>
        <p:cxnSp>
          <p:nvCxnSpPr>
            <p:cNvPr id="61" name="Rechte verbindingslijn 60">
              <a:extLst>
                <a:ext uri="{FF2B5EF4-FFF2-40B4-BE49-F238E27FC236}">
                  <a16:creationId xmlns:a16="http://schemas.microsoft.com/office/drawing/2014/main" id="{8FD60FA7-1185-41A6-AAB8-A3960DA3C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9575" y="1962150"/>
              <a:ext cx="3609975" cy="282892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6747EEDC-F025-44B9-A05E-EA51C5E50C0B}"/>
                </a:ext>
              </a:extLst>
            </p:cNvPr>
            <p:cNvSpPr txBox="1"/>
            <p:nvPr/>
          </p:nvSpPr>
          <p:spPr>
            <a:xfrm>
              <a:off x="11168644" y="2216187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>
                  <a:solidFill>
                    <a:schemeClr val="bg1"/>
                  </a:solidFill>
                </a:rPr>
                <a:t>Q</a:t>
              </a:r>
              <a:r>
                <a:rPr lang="nl-NL" baseline="-25000" err="1">
                  <a:solidFill>
                    <a:schemeClr val="bg1"/>
                  </a:solidFill>
                </a:rPr>
                <a:t>a</a:t>
              </a:r>
              <a:endParaRPr lang="nl-NL" baseline="-2500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C0B6744-F1A3-4ACA-9D40-5976D2E68A3A}"/>
                  </a:ext>
                </a:extLst>
              </p:cNvPr>
              <p:cNvSpPr txBox="1"/>
              <p:nvPr/>
            </p:nvSpPr>
            <p:spPr>
              <a:xfrm>
                <a:off x="8768768" y="887358"/>
                <a:ext cx="1972656" cy="827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1200"/>
                  </a:spcAft>
                </a:pPr>
                <a:r>
                  <a:rPr lang="nl-NL">
                    <a:solidFill>
                      <a:schemeClr val="bg1"/>
                    </a:solidFill>
                  </a:rPr>
                  <a:t>Q</a:t>
                </a:r>
                <a:r>
                  <a:rPr lang="nl-NL" baseline="-25000">
                    <a:solidFill>
                      <a:schemeClr val="bg1"/>
                    </a:solidFill>
                  </a:rPr>
                  <a:t>v</a:t>
                </a:r>
                <a:r>
                  <a:rPr lang="nl-NL">
                    <a:solidFill>
                      <a:schemeClr val="bg1"/>
                    </a:solidFill>
                  </a:rPr>
                  <a:t> = -25 P + 250</a:t>
                </a:r>
              </a:p>
              <a:p>
                <a:pPr algn="ctr">
                  <a:spcAft>
                    <a:spcPts val="1200"/>
                  </a:spcAft>
                </a:pPr>
                <a:r>
                  <a:rPr lang="nl-NL" err="1">
                    <a:solidFill>
                      <a:schemeClr val="bg1"/>
                    </a:solidFill>
                  </a:rPr>
                  <a:t>Q</a:t>
                </a:r>
                <a:r>
                  <a:rPr lang="nl-NL" baseline="-25000" err="1">
                    <a:solidFill>
                      <a:schemeClr val="bg1"/>
                    </a:solidFill>
                  </a:rPr>
                  <a:t>a</a:t>
                </a:r>
                <a:r>
                  <a:rPr lang="nl-NL">
                    <a:solidFill>
                      <a:schemeClr val="bg1"/>
                    </a:solidFill>
                  </a:rPr>
                  <a:t> = 31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200" b="0" i="0" smtClean="0">
                            <a:solidFill>
                              <a:schemeClr val="bg1"/>
                            </a:solidFill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200" b="0" i="0" smtClean="0">
                            <a:solidFill>
                              <a:schemeClr val="bg1"/>
                            </a:solidFill>
                            <a:latin typeface="+mj-lt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>
                    <a:solidFill>
                      <a:schemeClr val="bg1"/>
                    </a:solidFill>
                    <a:latin typeface="+mj-lt"/>
                  </a:rPr>
                  <a:t> P – 62,5</a:t>
                </a:r>
                <a:endParaRPr lang="nl-NL">
                  <a:latin typeface="+mj-lt"/>
                </a:endParaRPr>
              </a:p>
            </p:txBody>
          </p:sp>
        </mc:Choice>
        <mc:Fallback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C0B6744-F1A3-4ACA-9D40-5976D2E68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768" y="887358"/>
                <a:ext cx="1972656" cy="827727"/>
              </a:xfrm>
              <a:prstGeom prst="rect">
                <a:avLst/>
              </a:prstGeom>
              <a:blipFill>
                <a:blip r:embed="rId2"/>
                <a:stretch>
                  <a:fillRect l="-2469" t="-4444" r="-2160" b="-8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kstvak 67">
            <a:extLst>
              <a:ext uri="{FF2B5EF4-FFF2-40B4-BE49-F238E27FC236}">
                <a16:creationId xmlns:a16="http://schemas.microsoft.com/office/drawing/2014/main" id="{4630055E-09CD-4C5B-A38B-A05322D27087}"/>
              </a:ext>
            </a:extLst>
          </p:cNvPr>
          <p:cNvSpPr txBox="1"/>
          <p:nvPr/>
        </p:nvSpPr>
        <p:spPr>
          <a:xfrm>
            <a:off x="7751304" y="2493580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8</a:t>
            </a:r>
          </a:p>
        </p:txBody>
      </p:sp>
      <p:grpSp>
        <p:nvGrpSpPr>
          <p:cNvPr id="69" name="Groep 68">
            <a:extLst>
              <a:ext uri="{FF2B5EF4-FFF2-40B4-BE49-F238E27FC236}">
                <a16:creationId xmlns:a16="http://schemas.microsoft.com/office/drawing/2014/main" id="{753C7843-A68F-4DDB-859D-F71DB885B2AB}"/>
              </a:ext>
            </a:extLst>
          </p:cNvPr>
          <p:cNvGrpSpPr/>
          <p:nvPr/>
        </p:nvGrpSpPr>
        <p:grpSpPr>
          <a:xfrm>
            <a:off x="8034775" y="2472561"/>
            <a:ext cx="4187185" cy="369332"/>
            <a:chOff x="878561" y="5901687"/>
            <a:chExt cx="4187185" cy="369332"/>
          </a:xfrm>
        </p:grpSpPr>
        <p:sp>
          <p:nvSpPr>
            <p:cNvPr id="70" name="Tekstvak 69">
              <a:extLst>
                <a:ext uri="{FF2B5EF4-FFF2-40B4-BE49-F238E27FC236}">
                  <a16:creationId xmlns:a16="http://schemas.microsoft.com/office/drawing/2014/main" id="{58D5F54E-D773-4F11-8F61-C0B7B6BCFFB0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</a:t>
              </a:r>
            </a:p>
          </p:txBody>
        </p:sp>
        <p:cxnSp>
          <p:nvCxnSpPr>
            <p:cNvPr id="71" name="Rechte verbindingslijn 70">
              <a:extLst>
                <a:ext uri="{FF2B5EF4-FFF2-40B4-BE49-F238E27FC236}">
                  <a16:creationId xmlns:a16="http://schemas.microsoft.com/office/drawing/2014/main" id="{385D63BE-001C-49F5-8B90-889315075F7E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Ovaal 71">
            <a:extLst>
              <a:ext uri="{FF2B5EF4-FFF2-40B4-BE49-F238E27FC236}">
                <a16:creationId xmlns:a16="http://schemas.microsoft.com/office/drawing/2014/main" id="{B7830775-9D7E-4118-A7AB-8940A0CA7F62}"/>
              </a:ext>
            </a:extLst>
          </p:cNvPr>
          <p:cNvSpPr/>
          <p:nvPr/>
        </p:nvSpPr>
        <p:spPr>
          <a:xfrm>
            <a:off x="8685275" y="2609018"/>
            <a:ext cx="144000" cy="144000"/>
          </a:xfrm>
          <a:prstGeom prst="ellipse">
            <a:avLst/>
          </a:prstGeom>
          <a:solidFill>
            <a:srgbClr val="25881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Ovaal 72">
            <a:extLst>
              <a:ext uri="{FF2B5EF4-FFF2-40B4-BE49-F238E27FC236}">
                <a16:creationId xmlns:a16="http://schemas.microsoft.com/office/drawing/2014/main" id="{A11DA0F2-AB73-4CEC-8E7A-96A5383D90A5}"/>
              </a:ext>
            </a:extLst>
          </p:cNvPr>
          <p:cNvSpPr/>
          <p:nvPr/>
        </p:nvSpPr>
        <p:spPr>
          <a:xfrm>
            <a:off x="10633530" y="2609018"/>
            <a:ext cx="144000" cy="144000"/>
          </a:xfrm>
          <a:prstGeom prst="ellipse">
            <a:avLst/>
          </a:prstGeom>
          <a:solidFill>
            <a:srgbClr val="25881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5" name="Rechte verbindingslijn met pijl 74">
            <a:extLst>
              <a:ext uri="{FF2B5EF4-FFF2-40B4-BE49-F238E27FC236}">
                <a16:creationId xmlns:a16="http://schemas.microsoft.com/office/drawing/2014/main" id="{82C1DBE8-6567-429F-A119-9004DEF956CC}"/>
              </a:ext>
            </a:extLst>
          </p:cNvPr>
          <p:cNvCxnSpPr/>
          <p:nvPr/>
        </p:nvCxnSpPr>
        <p:spPr>
          <a:xfrm>
            <a:off x="8922615" y="2687771"/>
            <a:ext cx="1620000" cy="0"/>
          </a:xfrm>
          <a:prstGeom prst="straightConnector1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7" name="Tekstvak 76">
            <a:extLst>
              <a:ext uri="{FF2B5EF4-FFF2-40B4-BE49-F238E27FC236}">
                <a16:creationId xmlns:a16="http://schemas.microsoft.com/office/drawing/2014/main" id="{DBFD0874-06A7-4479-9172-D351E864EB9B}"/>
              </a:ext>
            </a:extLst>
          </p:cNvPr>
          <p:cNvSpPr txBox="1"/>
          <p:nvPr/>
        </p:nvSpPr>
        <p:spPr>
          <a:xfrm>
            <a:off x="7747814" y="4255970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78" name="Groep 77">
            <a:extLst>
              <a:ext uri="{FF2B5EF4-FFF2-40B4-BE49-F238E27FC236}">
                <a16:creationId xmlns:a16="http://schemas.microsoft.com/office/drawing/2014/main" id="{704A7FFD-BA7F-4DE3-8873-D996EF3576B2}"/>
              </a:ext>
            </a:extLst>
          </p:cNvPr>
          <p:cNvGrpSpPr/>
          <p:nvPr/>
        </p:nvGrpSpPr>
        <p:grpSpPr>
          <a:xfrm>
            <a:off x="8031285" y="4234951"/>
            <a:ext cx="4187185" cy="369332"/>
            <a:chOff x="878561" y="5901687"/>
            <a:chExt cx="4187185" cy="369332"/>
          </a:xfrm>
        </p:grpSpPr>
        <p:sp>
          <p:nvSpPr>
            <p:cNvPr id="79" name="Tekstvak 78">
              <a:extLst>
                <a:ext uri="{FF2B5EF4-FFF2-40B4-BE49-F238E27FC236}">
                  <a16:creationId xmlns:a16="http://schemas.microsoft.com/office/drawing/2014/main" id="{76371BB7-5A54-4C17-9905-88B19603ED7B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</a:t>
              </a:r>
            </a:p>
          </p:txBody>
        </p:sp>
        <p:cxnSp>
          <p:nvCxnSpPr>
            <p:cNvPr id="80" name="Rechte verbindingslijn 79">
              <a:extLst>
                <a:ext uri="{FF2B5EF4-FFF2-40B4-BE49-F238E27FC236}">
                  <a16:creationId xmlns:a16="http://schemas.microsoft.com/office/drawing/2014/main" id="{72735EB2-B1B8-424A-AB0F-F05190CB58B2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Ovaal 80">
            <a:extLst>
              <a:ext uri="{FF2B5EF4-FFF2-40B4-BE49-F238E27FC236}">
                <a16:creationId xmlns:a16="http://schemas.microsoft.com/office/drawing/2014/main" id="{E6CC12B1-5E28-49C5-8FA8-901116916CEA}"/>
              </a:ext>
            </a:extLst>
          </p:cNvPr>
          <p:cNvSpPr/>
          <p:nvPr/>
        </p:nvSpPr>
        <p:spPr>
          <a:xfrm>
            <a:off x="10503661" y="4368636"/>
            <a:ext cx="144000" cy="144000"/>
          </a:xfrm>
          <a:prstGeom prst="ellipse">
            <a:avLst/>
          </a:prstGeom>
          <a:solidFill>
            <a:srgbClr val="25881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>
            <a:extLst>
              <a:ext uri="{FF2B5EF4-FFF2-40B4-BE49-F238E27FC236}">
                <a16:creationId xmlns:a16="http://schemas.microsoft.com/office/drawing/2014/main" id="{57ACD523-23B7-41A5-9CD1-DE131A109CF1}"/>
              </a:ext>
            </a:extLst>
          </p:cNvPr>
          <p:cNvSpPr/>
          <p:nvPr/>
        </p:nvSpPr>
        <p:spPr>
          <a:xfrm>
            <a:off x="8395250" y="4368636"/>
            <a:ext cx="144000" cy="144000"/>
          </a:xfrm>
          <a:prstGeom prst="ellipse">
            <a:avLst/>
          </a:prstGeom>
          <a:solidFill>
            <a:srgbClr val="25881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3" name="Rechte verbindingslijn met pijl 82">
            <a:extLst>
              <a:ext uri="{FF2B5EF4-FFF2-40B4-BE49-F238E27FC236}">
                <a16:creationId xmlns:a16="http://schemas.microsoft.com/office/drawing/2014/main" id="{2D7BCC6E-6772-44A1-9229-281E7A3F64D6}"/>
              </a:ext>
            </a:extLst>
          </p:cNvPr>
          <p:cNvCxnSpPr/>
          <p:nvPr/>
        </p:nvCxnSpPr>
        <p:spPr>
          <a:xfrm>
            <a:off x="8630949" y="4440388"/>
            <a:ext cx="1800000" cy="0"/>
          </a:xfrm>
          <a:prstGeom prst="straightConnector1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6" name="Ovaal 75">
            <a:extLst>
              <a:ext uri="{FF2B5EF4-FFF2-40B4-BE49-F238E27FC236}">
                <a16:creationId xmlns:a16="http://schemas.microsoft.com/office/drawing/2014/main" id="{3E1DC08C-5ABB-41B2-8F5B-C879905D276F}"/>
              </a:ext>
            </a:extLst>
          </p:cNvPr>
          <p:cNvSpPr/>
          <p:nvPr/>
        </p:nvSpPr>
        <p:spPr>
          <a:xfrm>
            <a:off x="9569194" y="3454424"/>
            <a:ext cx="144000" cy="144000"/>
          </a:xfrm>
          <a:prstGeom prst="ellipse">
            <a:avLst/>
          </a:prstGeom>
          <a:solidFill>
            <a:srgbClr val="25881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03949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55112E-17 L 0.00052 0.12083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604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44444E-6 L 0.00065 -0.13703 " pathEditMode="relative" rAng="0" ptsTypes="AA">
                                      <p:cBhvr>
                                        <p:cTn id="117" dur="3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6852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10" presetClass="entr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8" grpId="0" animBg="1"/>
      <p:bldP spid="68" grpId="1" animBg="1"/>
      <p:bldP spid="72" grpId="0" animBg="1"/>
      <p:bldP spid="72" grpId="1" animBg="1"/>
      <p:bldP spid="73" grpId="0" animBg="1"/>
      <p:bldP spid="73" grpId="1" animBg="1"/>
      <p:bldP spid="77" grpId="0" animBg="1"/>
      <p:bldP spid="77" grpId="1" animBg="1"/>
      <p:bldP spid="81" grpId="0" animBg="1"/>
      <p:bldP spid="81" grpId="1" animBg="1"/>
      <p:bldP spid="82" grpId="0" animBg="1"/>
      <p:bldP spid="82" grpId="1" animBg="1"/>
      <p:bldP spid="76" grpId="0" animBg="1"/>
      <p:bldP spid="76" grpId="1" animBg="1"/>
      <p:bldP spid="76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BD8866D-87C8-49A0-8C60-21D4DB5D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 evenwichtsprijs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jdelijke aanduiding voor inhoud 1">
                <a:extLst>
                  <a:ext uri="{FF2B5EF4-FFF2-40B4-BE49-F238E27FC236}">
                    <a16:creationId xmlns:a16="http://schemas.microsoft.com/office/drawing/2014/main" id="{B8B2D632-024C-4265-A91E-9EC8987DF9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5600" y="1817999"/>
                <a:ext cx="6680519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nl-NL"/>
                  <a:t>Zonder individueel / bewust gedrag ontstaat een evenwicht waar </a:t>
                </a:r>
                <a:r>
                  <a:rPr lang="nl-NL" err="1"/>
                  <a:t>Q</a:t>
                </a:r>
                <a:r>
                  <a:rPr lang="nl-NL" baseline="-25000" err="1"/>
                  <a:t>a</a:t>
                </a:r>
                <a:r>
                  <a:rPr lang="nl-NL"/>
                  <a:t> = </a:t>
                </a:r>
                <a:r>
                  <a:rPr lang="nl-NL" err="1"/>
                  <a:t>Q</a:t>
                </a:r>
                <a:r>
                  <a:rPr lang="nl-NL" baseline="-25000" err="1"/>
                  <a:t>v</a:t>
                </a:r>
                <a:endParaRPr lang="nl-NL" baseline="-25000"/>
              </a:p>
              <a:p>
                <a:endParaRPr lang="nl-NL"/>
              </a:p>
              <a:p>
                <a:r>
                  <a:rPr lang="nl-NL"/>
                  <a:t>Berekening:</a:t>
                </a:r>
              </a:p>
              <a:p>
                <a:pPr marL="457200" lvl="1" indent="0">
                  <a:spcAft>
                    <a:spcPts val="600"/>
                  </a:spcAft>
                  <a:buNone/>
                </a:pPr>
                <a:r>
                  <a:rPr lang="nl-NL" err="1"/>
                  <a:t>Q</a:t>
                </a:r>
                <a:r>
                  <a:rPr lang="nl-NL" baseline="-25000" err="1"/>
                  <a:t>a</a:t>
                </a:r>
                <a:r>
                  <a:rPr lang="nl-NL"/>
                  <a:t> = </a:t>
                </a:r>
                <a:r>
                  <a:rPr lang="nl-NL" err="1"/>
                  <a:t>Q</a:t>
                </a:r>
                <a:r>
                  <a:rPr lang="nl-NL" baseline="-25000" err="1"/>
                  <a:t>v</a:t>
                </a:r>
                <a:endParaRPr lang="nl-NL" baseline="-25000"/>
              </a:p>
              <a:p>
                <a:pPr marL="457200" lvl="1" indent="0">
                  <a:spcAft>
                    <a:spcPts val="600"/>
                  </a:spcAft>
                  <a:buNone/>
                </a:pPr>
                <a:r>
                  <a:rPr lang="nl-NL">
                    <a:solidFill>
                      <a:schemeClr val="tx1"/>
                    </a:solidFill>
                    <a:latin typeface="+mj-lt"/>
                  </a:rPr>
                  <a:t>31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>
                            <a:solidFill>
                              <a:schemeClr val="tx1"/>
                            </a:solidFill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>
                            <a:solidFill>
                              <a:schemeClr val="tx1"/>
                            </a:solidFill>
                            <a:latin typeface="+mj-lt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sz="140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nl-NL">
                    <a:solidFill>
                      <a:schemeClr val="tx1"/>
                    </a:solidFill>
                    <a:latin typeface="+mj-lt"/>
                  </a:rPr>
                  <a:t>P – 62,5 = -25 P + 250</a:t>
                </a:r>
              </a:p>
              <a:p>
                <a:pPr marL="457200" lvl="1" indent="0">
                  <a:spcAft>
                    <a:spcPts val="600"/>
                  </a:spcAft>
                  <a:buNone/>
                </a:pPr>
                <a:r>
                  <a:rPr lang="nl-NL">
                    <a:latin typeface="+mj-lt"/>
                  </a:rPr>
                  <a:t>56</a:t>
                </a:r>
                <a:r>
                  <a:rPr lang="nl-NL" sz="140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/>
                          <m:t>4</m:t>
                        </m:r>
                      </m:den>
                    </m:f>
                  </m:oMath>
                </a14:m>
                <a:r>
                  <a:rPr lang="nl-NL">
                    <a:latin typeface="+mj-lt"/>
                  </a:rPr>
                  <a:t> P = 312,5</a:t>
                </a:r>
              </a:p>
              <a:p>
                <a:pPr marL="457200" lvl="1" indent="0">
                  <a:spcAft>
                    <a:spcPts val="600"/>
                  </a:spcAft>
                  <a:buNone/>
                </a:pPr>
                <a:r>
                  <a:rPr lang="nl-NL">
                    <a:solidFill>
                      <a:schemeClr val="tx1"/>
                    </a:solidFill>
                    <a:latin typeface="+mj-lt"/>
                  </a:rPr>
                  <a:t>P = 5,56</a:t>
                </a:r>
              </a:p>
              <a:p>
                <a:pPr marL="457200" lvl="1" indent="0">
                  <a:spcAft>
                    <a:spcPts val="600"/>
                  </a:spcAft>
                  <a:buNone/>
                </a:pPr>
                <a:endParaRPr lang="nl-NL">
                  <a:latin typeface="+mj-lt"/>
                </a:endParaRPr>
              </a:p>
              <a:p>
                <a:pPr marL="457200" lvl="1" indent="0">
                  <a:lnSpc>
                    <a:spcPts val="2700"/>
                  </a:lnSpc>
                  <a:spcAft>
                    <a:spcPts val="600"/>
                  </a:spcAft>
                  <a:buNone/>
                </a:pPr>
                <a:r>
                  <a:rPr lang="nl-NL" err="1">
                    <a:solidFill>
                      <a:schemeClr val="tx1"/>
                    </a:solidFill>
                    <a:latin typeface="+mj-lt"/>
                  </a:rPr>
                  <a:t>Q</a:t>
                </a:r>
                <a:r>
                  <a:rPr lang="nl-NL" baseline="-25000" err="1"/>
                  <a:t>a</a:t>
                </a:r>
                <a:r>
                  <a:rPr lang="nl-NL">
                    <a:solidFill>
                      <a:schemeClr val="tx1"/>
                    </a:solidFill>
                    <a:latin typeface="+mj-lt"/>
                  </a:rPr>
                  <a:t> = </a:t>
                </a:r>
                <a:r>
                  <a:rPr lang="nl-NL"/>
                  <a:t>31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/>
                          <m:t>4</m:t>
                        </m:r>
                      </m:den>
                    </m:f>
                  </m:oMath>
                </a14:m>
                <a:r>
                  <a:rPr lang="nl-NL" sz="1400"/>
                  <a:t> </a:t>
                </a:r>
                <a:r>
                  <a:rPr lang="nl-NL"/>
                  <a:t>× 5,56 – 62,5 = 111,25</a:t>
                </a:r>
                <a:br>
                  <a:rPr lang="nl-NL"/>
                </a:br>
                <a:r>
                  <a:rPr lang="nl-NL" err="1"/>
                  <a:t>Q</a:t>
                </a:r>
                <a:r>
                  <a:rPr lang="nl-NL" baseline="-25000" err="1"/>
                  <a:t>v</a:t>
                </a:r>
                <a:r>
                  <a:rPr lang="nl-NL"/>
                  <a:t> = -25 × 5,56 + 250 = 111,25</a:t>
                </a:r>
                <a:endParaRPr lang="nl-NL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2" name="Tijdelijke aanduiding voor inhoud 1">
                <a:extLst>
                  <a:ext uri="{FF2B5EF4-FFF2-40B4-BE49-F238E27FC236}">
                    <a16:creationId xmlns:a16="http://schemas.microsoft.com/office/drawing/2014/main" id="{B8B2D632-024C-4265-A91E-9EC8987DF9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600" y="1817999"/>
                <a:ext cx="6680519" cy="4351338"/>
              </a:xfrm>
              <a:blipFill>
                <a:blip r:embed="rId2"/>
                <a:stretch>
                  <a:fillRect l="-1186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ep 31">
            <a:extLst>
              <a:ext uri="{FF2B5EF4-FFF2-40B4-BE49-F238E27FC236}">
                <a16:creationId xmlns:a16="http://schemas.microsoft.com/office/drawing/2014/main" id="{BC578397-E62E-4B35-8506-2D9D3AC48B12}"/>
              </a:ext>
            </a:extLst>
          </p:cNvPr>
          <p:cNvGrpSpPr/>
          <p:nvPr/>
        </p:nvGrpSpPr>
        <p:grpSpPr>
          <a:xfrm>
            <a:off x="7239798" y="1796086"/>
            <a:ext cx="4675538" cy="4515032"/>
            <a:chOff x="6382590" y="2565161"/>
            <a:chExt cx="4675538" cy="4515032"/>
          </a:xfrm>
        </p:grpSpPr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5F6712C8-5C98-4448-9A5A-FF9A67483849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B0E8C1E3-2153-42AA-A7D3-CFB863AE0BD9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FAE171B4-DA60-41FC-8147-212A39494481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232EB4B4-68B6-4A16-A55A-8B2242CC3F5A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357834AF-A955-41DB-BFE9-9E29005066DC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F50FCF16-7DFB-43A2-BF30-53355F0722E1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30442121-750C-4707-9EED-897E49F2695D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1904083F-BAC3-4D22-9961-A11B8C316B8F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20D962A5-3446-44CB-B72A-C21569D00857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ECD6681A-0133-4730-9E4C-8095F9956805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493CB1AB-1A98-45BD-849A-17E913622523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1F48381C-0A63-4C27-83A9-639B72F7F0E3}"/>
                </a:ext>
              </a:extLst>
            </p:cNvPr>
            <p:cNvSpPr txBox="1"/>
            <p:nvPr/>
          </p:nvSpPr>
          <p:spPr>
            <a:xfrm>
              <a:off x="7551573" y="6710861"/>
              <a:ext cx="3448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hoeveelheid (× </a:t>
              </a:r>
              <a:r>
                <a:rPr lang="nl-NL" err="1">
                  <a:solidFill>
                    <a:schemeClr val="bg1"/>
                  </a:solidFill>
                </a:rPr>
                <a:t>mln</a:t>
              </a:r>
              <a:r>
                <a:rPr lang="nl-NL">
                  <a:solidFill>
                    <a:schemeClr val="bg1"/>
                  </a:solidFill>
                </a:rPr>
                <a:t> stuks)</a:t>
              </a: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07592750-2959-4DBB-8EF9-250AFFD09C2F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7D12E0CA-29FD-45BD-91F9-246C60669690}"/>
                </a:ext>
              </a:extLst>
            </p:cNvPr>
            <p:cNvSpPr txBox="1"/>
            <p:nvPr/>
          </p:nvSpPr>
          <p:spPr>
            <a:xfrm>
              <a:off x="6890606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EF776EA2-90A3-4F26-A29E-816BC0428FEA}"/>
                </a:ext>
              </a:extLst>
            </p:cNvPr>
            <p:cNvSpPr txBox="1"/>
            <p:nvPr/>
          </p:nvSpPr>
          <p:spPr>
            <a:xfrm>
              <a:off x="6890606" y="466210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58B7A0E3-D4FF-4E6C-B7BE-073C94BCFC9E}"/>
                </a:ext>
              </a:extLst>
            </p:cNvPr>
            <p:cNvSpPr txBox="1"/>
            <p:nvPr/>
          </p:nvSpPr>
          <p:spPr>
            <a:xfrm>
              <a:off x="6890606" y="39704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13EA4303-07C9-4B85-9243-F7280F141921}"/>
                </a:ext>
              </a:extLst>
            </p:cNvPr>
            <p:cNvSpPr txBox="1"/>
            <p:nvPr/>
          </p:nvSpPr>
          <p:spPr>
            <a:xfrm>
              <a:off x="6890606" y="32672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FC2B7A1B-C290-4A93-BEA2-7C4CE7DA6488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EC320A0C-BED7-464B-BCB7-124AEEFCC15B}"/>
                </a:ext>
              </a:extLst>
            </p:cNvPr>
            <p:cNvSpPr txBox="1"/>
            <p:nvPr/>
          </p:nvSpPr>
          <p:spPr>
            <a:xfrm>
              <a:off x="7675096" y="623990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E1CCF930-035E-4AFA-A59A-C65D78388BF4}"/>
                </a:ext>
              </a:extLst>
            </p:cNvPr>
            <p:cNvSpPr txBox="1"/>
            <p:nvPr/>
          </p:nvSpPr>
          <p:spPr>
            <a:xfrm>
              <a:off x="832850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100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D5EBCF9E-EF6A-46FE-B424-95E95B72A43A}"/>
                </a:ext>
              </a:extLst>
            </p:cNvPr>
            <p:cNvSpPr txBox="1"/>
            <p:nvPr/>
          </p:nvSpPr>
          <p:spPr>
            <a:xfrm>
              <a:off x="904858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B837D63-F862-4DF6-8237-5A13D09E0EFE}"/>
                </a:ext>
              </a:extLst>
            </p:cNvPr>
            <p:cNvSpPr txBox="1"/>
            <p:nvPr/>
          </p:nvSpPr>
          <p:spPr>
            <a:xfrm>
              <a:off x="976866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200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F787D9D-6B48-4EC0-8126-7E65A4255234}"/>
                </a:ext>
              </a:extLst>
            </p:cNvPr>
            <p:cNvSpPr txBox="1"/>
            <p:nvPr/>
          </p:nvSpPr>
          <p:spPr>
            <a:xfrm>
              <a:off x="10488741" y="62399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250</a:t>
              </a:r>
            </a:p>
          </p:txBody>
        </p:sp>
        <p:cxnSp>
          <p:nvCxnSpPr>
            <p:cNvPr id="56" name="Rechte verbindingslijn 55">
              <a:extLst>
                <a:ext uri="{FF2B5EF4-FFF2-40B4-BE49-F238E27FC236}">
                  <a16:creationId xmlns:a16="http://schemas.microsoft.com/office/drawing/2014/main" id="{EB8D227A-E235-4794-952E-B1787B9D689D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E63258F8-78C3-468E-A3CD-E3908FE50053}"/>
              </a:ext>
            </a:extLst>
          </p:cNvPr>
          <p:cNvGrpSpPr/>
          <p:nvPr/>
        </p:nvGrpSpPr>
        <p:grpSpPr>
          <a:xfrm>
            <a:off x="8039717" y="1953728"/>
            <a:ext cx="3599833" cy="3542197"/>
            <a:chOff x="8039717" y="1953728"/>
            <a:chExt cx="3599833" cy="3542197"/>
          </a:xfrm>
        </p:grpSpPr>
        <p:cxnSp>
          <p:nvCxnSpPr>
            <p:cNvPr id="58" name="Rechte verbindingslijn 57">
              <a:extLst>
                <a:ext uri="{FF2B5EF4-FFF2-40B4-BE49-F238E27FC236}">
                  <a16:creationId xmlns:a16="http://schemas.microsoft.com/office/drawing/2014/main" id="{E82D0E92-5EE3-4A33-8831-FB047278A823}"/>
                </a:ext>
              </a:extLst>
            </p:cNvPr>
            <p:cNvCxnSpPr>
              <a:cxnSpLocks/>
            </p:cNvCxnSpPr>
            <p:nvPr/>
          </p:nvCxnSpPr>
          <p:spPr>
            <a:xfrm>
              <a:off x="8039717" y="1953728"/>
              <a:ext cx="3599833" cy="3542197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51DE886D-E5F8-4E4F-A652-8DB6E8AA5E1B}"/>
                </a:ext>
              </a:extLst>
            </p:cNvPr>
            <p:cNvSpPr txBox="1"/>
            <p:nvPr/>
          </p:nvSpPr>
          <p:spPr>
            <a:xfrm>
              <a:off x="8254518" y="1959261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>
                  <a:solidFill>
                    <a:schemeClr val="bg1"/>
                  </a:solidFill>
                </a:rPr>
                <a:t>Q</a:t>
              </a:r>
              <a:r>
                <a:rPr lang="nl-NL" baseline="-25000" err="1">
                  <a:solidFill>
                    <a:schemeClr val="bg1"/>
                  </a:solidFill>
                </a:rPr>
                <a:t>v</a:t>
              </a:r>
              <a:endParaRPr lang="nl-NL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Groep 66">
            <a:extLst>
              <a:ext uri="{FF2B5EF4-FFF2-40B4-BE49-F238E27FC236}">
                <a16:creationId xmlns:a16="http://schemas.microsoft.com/office/drawing/2014/main" id="{52E5C3A5-2197-430F-8F70-EF9D1B02F882}"/>
              </a:ext>
            </a:extLst>
          </p:cNvPr>
          <p:cNvGrpSpPr/>
          <p:nvPr/>
        </p:nvGrpSpPr>
        <p:grpSpPr>
          <a:xfrm>
            <a:off x="8029575" y="1962150"/>
            <a:ext cx="3609975" cy="2828925"/>
            <a:chOff x="8029575" y="1962150"/>
            <a:chExt cx="3609975" cy="2828925"/>
          </a:xfrm>
        </p:grpSpPr>
        <p:cxnSp>
          <p:nvCxnSpPr>
            <p:cNvPr id="61" name="Rechte verbindingslijn 60">
              <a:extLst>
                <a:ext uri="{FF2B5EF4-FFF2-40B4-BE49-F238E27FC236}">
                  <a16:creationId xmlns:a16="http://schemas.microsoft.com/office/drawing/2014/main" id="{8FD60FA7-1185-41A6-AAB8-A3960DA3C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9575" y="1962150"/>
              <a:ext cx="3609975" cy="282892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6747EEDC-F025-44B9-A05E-EA51C5E50C0B}"/>
                </a:ext>
              </a:extLst>
            </p:cNvPr>
            <p:cNvSpPr txBox="1"/>
            <p:nvPr/>
          </p:nvSpPr>
          <p:spPr>
            <a:xfrm>
              <a:off x="11168644" y="2216187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>
                  <a:solidFill>
                    <a:schemeClr val="bg1"/>
                  </a:solidFill>
                </a:rPr>
                <a:t>Q</a:t>
              </a:r>
              <a:r>
                <a:rPr lang="nl-NL" baseline="-25000" err="1">
                  <a:solidFill>
                    <a:schemeClr val="bg1"/>
                  </a:solidFill>
                </a:rPr>
                <a:t>a</a:t>
              </a:r>
              <a:endParaRPr lang="nl-NL" baseline="-2500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C0B6744-F1A3-4ACA-9D40-5976D2E68A3A}"/>
                  </a:ext>
                </a:extLst>
              </p:cNvPr>
              <p:cNvSpPr txBox="1"/>
              <p:nvPr/>
            </p:nvSpPr>
            <p:spPr>
              <a:xfrm>
                <a:off x="8768768" y="887358"/>
                <a:ext cx="1972656" cy="827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1200"/>
                  </a:spcAft>
                </a:pPr>
                <a:r>
                  <a:rPr lang="nl-NL">
                    <a:solidFill>
                      <a:schemeClr val="bg1"/>
                    </a:solidFill>
                  </a:rPr>
                  <a:t>Q</a:t>
                </a:r>
                <a:r>
                  <a:rPr lang="nl-NL" baseline="-25000">
                    <a:solidFill>
                      <a:schemeClr val="bg1"/>
                    </a:solidFill>
                  </a:rPr>
                  <a:t>v</a:t>
                </a:r>
                <a:r>
                  <a:rPr lang="nl-NL">
                    <a:solidFill>
                      <a:schemeClr val="bg1"/>
                    </a:solidFill>
                  </a:rPr>
                  <a:t> = -25 P + 250</a:t>
                </a:r>
              </a:p>
              <a:p>
                <a:pPr algn="ctr">
                  <a:spcAft>
                    <a:spcPts val="1200"/>
                  </a:spcAft>
                </a:pPr>
                <a:r>
                  <a:rPr lang="nl-NL" err="1">
                    <a:solidFill>
                      <a:schemeClr val="bg1"/>
                    </a:solidFill>
                  </a:rPr>
                  <a:t>Q</a:t>
                </a:r>
                <a:r>
                  <a:rPr lang="nl-NL" baseline="-25000" err="1">
                    <a:solidFill>
                      <a:schemeClr val="bg1"/>
                    </a:solidFill>
                  </a:rPr>
                  <a:t>a</a:t>
                </a:r>
                <a:r>
                  <a:rPr lang="nl-NL">
                    <a:solidFill>
                      <a:schemeClr val="bg1"/>
                    </a:solidFill>
                  </a:rPr>
                  <a:t> = 31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200" b="0" i="0" smtClean="0">
                            <a:solidFill>
                              <a:schemeClr val="bg1"/>
                            </a:solidFill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200" b="0" i="0" smtClean="0">
                            <a:solidFill>
                              <a:schemeClr val="bg1"/>
                            </a:solidFill>
                            <a:latin typeface="+mj-lt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>
                    <a:solidFill>
                      <a:schemeClr val="bg1"/>
                    </a:solidFill>
                    <a:latin typeface="+mj-lt"/>
                  </a:rPr>
                  <a:t> P – 62,5</a:t>
                </a:r>
                <a:endParaRPr lang="nl-NL">
                  <a:latin typeface="+mj-lt"/>
                </a:endParaRPr>
              </a:p>
            </p:txBody>
          </p:sp>
        </mc:Choice>
        <mc:Fallback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C0B6744-F1A3-4ACA-9D40-5976D2E68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768" y="887358"/>
                <a:ext cx="1972656" cy="827727"/>
              </a:xfrm>
              <a:prstGeom prst="rect">
                <a:avLst/>
              </a:prstGeom>
              <a:blipFill>
                <a:blip r:embed="rId3"/>
                <a:stretch>
                  <a:fillRect l="-2469" t="-4444" r="-2160" b="-8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Ovaal 75">
            <a:extLst>
              <a:ext uri="{FF2B5EF4-FFF2-40B4-BE49-F238E27FC236}">
                <a16:creationId xmlns:a16="http://schemas.microsoft.com/office/drawing/2014/main" id="{3E1DC08C-5ABB-41B2-8F5B-C879905D276F}"/>
              </a:ext>
            </a:extLst>
          </p:cNvPr>
          <p:cNvSpPr/>
          <p:nvPr/>
        </p:nvSpPr>
        <p:spPr>
          <a:xfrm>
            <a:off x="9569194" y="3454424"/>
            <a:ext cx="144000" cy="144000"/>
          </a:xfrm>
          <a:prstGeom prst="ellipse">
            <a:avLst/>
          </a:prstGeom>
          <a:solidFill>
            <a:srgbClr val="25881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C55E5B6B-302A-4D19-9A35-4F8BBBFDACE8}"/>
              </a:ext>
            </a:extLst>
          </p:cNvPr>
          <p:cNvCxnSpPr>
            <a:cxnSpLocks/>
          </p:cNvCxnSpPr>
          <p:nvPr/>
        </p:nvCxnSpPr>
        <p:spPr>
          <a:xfrm>
            <a:off x="8097767" y="3542167"/>
            <a:ext cx="1428275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>
            <a:extLst>
              <a:ext uri="{FF2B5EF4-FFF2-40B4-BE49-F238E27FC236}">
                <a16:creationId xmlns:a16="http://schemas.microsoft.com/office/drawing/2014/main" id="{2FCF8992-86B5-4DF3-800B-A400746AADB4}"/>
              </a:ext>
            </a:extLst>
          </p:cNvPr>
          <p:cNvCxnSpPr>
            <a:cxnSpLocks/>
          </p:cNvCxnSpPr>
          <p:nvPr/>
        </p:nvCxnSpPr>
        <p:spPr>
          <a:xfrm flipH="1" flipV="1">
            <a:off x="9641194" y="3656177"/>
            <a:ext cx="34752" cy="176400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kstvak 59">
            <a:extLst>
              <a:ext uri="{FF2B5EF4-FFF2-40B4-BE49-F238E27FC236}">
                <a16:creationId xmlns:a16="http://schemas.microsoft.com/office/drawing/2014/main" id="{2C99270E-7395-4966-95A2-1A5F471D6C05}"/>
              </a:ext>
            </a:extLst>
          </p:cNvPr>
          <p:cNvSpPr txBox="1"/>
          <p:nvPr/>
        </p:nvSpPr>
        <p:spPr>
          <a:xfrm>
            <a:off x="7463032" y="3393600"/>
            <a:ext cx="532518" cy="30777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5,56</a:t>
            </a:r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541894D7-34DE-4D41-9A77-B842B424E87F}"/>
              </a:ext>
            </a:extLst>
          </p:cNvPr>
          <p:cNvSpPr txBox="1"/>
          <p:nvPr/>
        </p:nvSpPr>
        <p:spPr>
          <a:xfrm>
            <a:off x="9323638" y="5751127"/>
            <a:ext cx="704616" cy="30777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111,25</a:t>
            </a:r>
          </a:p>
        </p:txBody>
      </p:sp>
    </p:spTree>
    <p:extLst>
      <p:ext uri="{BB962C8B-B14F-4D97-AF65-F5344CB8AC3E}">
        <p14:creationId xmlns:p14="http://schemas.microsoft.com/office/powerpoint/2010/main" val="6814150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76" grpId="0" animBg="1"/>
      <p:bldP spid="60" grpId="0" animBg="1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hoek 44">
            <a:extLst>
              <a:ext uri="{FF2B5EF4-FFF2-40B4-BE49-F238E27FC236}">
                <a16:creationId xmlns:a16="http://schemas.microsoft.com/office/drawing/2014/main" id="{EADB7131-3C06-4881-AEEF-2F365986329D}"/>
              </a:ext>
            </a:extLst>
          </p:cNvPr>
          <p:cNvSpPr/>
          <p:nvPr/>
        </p:nvSpPr>
        <p:spPr>
          <a:xfrm>
            <a:off x="4340746" y="0"/>
            <a:ext cx="3310011" cy="6858000"/>
          </a:xfrm>
          <a:prstGeom prst="rect">
            <a:avLst/>
          </a:prstGeom>
          <a:solidFill>
            <a:srgbClr val="25881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E749EB4-7C4C-43F3-B881-B1C87E827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65" y="365315"/>
            <a:ext cx="11500069" cy="1325563"/>
          </a:xfrm>
        </p:spPr>
        <p:txBody>
          <a:bodyPr/>
          <a:lstStyle/>
          <a:p>
            <a:r>
              <a:rPr lang="nl-NL"/>
              <a:t>Veranderingen in de markt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8F4B2510-2EC1-4889-85EE-8828E60339FF}"/>
              </a:ext>
            </a:extLst>
          </p:cNvPr>
          <p:cNvSpPr/>
          <p:nvPr/>
        </p:nvSpPr>
        <p:spPr>
          <a:xfrm>
            <a:off x="1662357" y="3917962"/>
            <a:ext cx="1067120" cy="1067120"/>
          </a:xfrm>
          <a:custGeom>
            <a:avLst/>
            <a:gdLst>
              <a:gd name="connsiteX0" fmla="*/ 0 w 1163519"/>
              <a:gd name="connsiteY0" fmla="*/ 581760 h 1163519"/>
              <a:gd name="connsiteX1" fmla="*/ 581760 w 1163519"/>
              <a:gd name="connsiteY1" fmla="*/ 0 h 1163519"/>
              <a:gd name="connsiteX2" fmla="*/ 1163520 w 1163519"/>
              <a:gd name="connsiteY2" fmla="*/ 581760 h 1163519"/>
              <a:gd name="connsiteX3" fmla="*/ 581760 w 1163519"/>
              <a:gd name="connsiteY3" fmla="*/ 1163520 h 1163519"/>
              <a:gd name="connsiteX4" fmla="*/ 0 w 1163519"/>
              <a:gd name="connsiteY4" fmla="*/ 581760 h 116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3519" h="1163519">
                <a:moveTo>
                  <a:pt x="0" y="581760"/>
                </a:moveTo>
                <a:cubicBezTo>
                  <a:pt x="0" y="260463"/>
                  <a:pt x="260463" y="0"/>
                  <a:pt x="581760" y="0"/>
                </a:cubicBezTo>
                <a:cubicBezTo>
                  <a:pt x="903057" y="0"/>
                  <a:pt x="1163520" y="260463"/>
                  <a:pt x="1163520" y="581760"/>
                </a:cubicBezTo>
                <a:cubicBezTo>
                  <a:pt x="1163520" y="903057"/>
                  <a:pt x="903057" y="1163520"/>
                  <a:pt x="581760" y="1163520"/>
                </a:cubicBezTo>
                <a:cubicBezTo>
                  <a:pt x="260463" y="1163520"/>
                  <a:pt x="0" y="903057"/>
                  <a:pt x="0" y="581760"/>
                </a:cubicBezTo>
                <a:close/>
              </a:path>
            </a:pathLst>
          </a:custGeom>
          <a:solidFill>
            <a:srgbClr val="1A80B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8333" tIns="198333" rIns="198333" bIns="198333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2000" kern="1200"/>
              <a:t>vraag</a:t>
            </a:r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E42CA804-AE54-4BBB-8775-29EF5C2E992B}"/>
              </a:ext>
            </a:extLst>
          </p:cNvPr>
          <p:cNvSpPr/>
          <p:nvPr/>
        </p:nvSpPr>
        <p:spPr>
          <a:xfrm rot="5400000">
            <a:off x="2113865" y="3580245"/>
            <a:ext cx="227723" cy="362817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9120" rIns="74490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12" name="Vrije vorm: vorm 11">
            <a:extLst>
              <a:ext uri="{FF2B5EF4-FFF2-40B4-BE49-F238E27FC236}">
                <a16:creationId xmlns:a16="http://schemas.microsoft.com/office/drawing/2014/main" id="{8AB372DA-0DEF-468B-AD11-88B52AE00023}"/>
              </a:ext>
            </a:extLst>
          </p:cNvPr>
          <p:cNvSpPr/>
          <p:nvPr/>
        </p:nvSpPr>
        <p:spPr>
          <a:xfrm rot="11972347">
            <a:off x="1417705" y="3983927"/>
            <a:ext cx="227727" cy="362822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9" tIns="79119" rIns="0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13" name="Vrije vorm: vorm 12">
            <a:extLst>
              <a:ext uri="{FF2B5EF4-FFF2-40B4-BE49-F238E27FC236}">
                <a16:creationId xmlns:a16="http://schemas.microsoft.com/office/drawing/2014/main" id="{953A9083-CF83-40BA-A0BF-E3FDA87A85DD}"/>
              </a:ext>
            </a:extLst>
          </p:cNvPr>
          <p:cNvSpPr/>
          <p:nvPr/>
        </p:nvSpPr>
        <p:spPr>
          <a:xfrm>
            <a:off x="56659" y="3224564"/>
            <a:ext cx="1325563" cy="1325563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51A04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400" kern="1200"/>
              <a:t>prijs product</a:t>
            </a:r>
          </a:p>
        </p:txBody>
      </p:sp>
      <p:sp>
        <p:nvSpPr>
          <p:cNvPr id="14" name="Vrije vorm: vorm 13">
            <a:extLst>
              <a:ext uri="{FF2B5EF4-FFF2-40B4-BE49-F238E27FC236}">
                <a16:creationId xmlns:a16="http://schemas.microsoft.com/office/drawing/2014/main" id="{D1B2B82A-AECF-45B8-AFCB-B5C2307DE16F}"/>
              </a:ext>
            </a:extLst>
          </p:cNvPr>
          <p:cNvSpPr/>
          <p:nvPr/>
        </p:nvSpPr>
        <p:spPr>
          <a:xfrm rot="7714469">
            <a:off x="1664857" y="4820643"/>
            <a:ext cx="227726" cy="362821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7" tIns="79119" rIns="2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15" name="Vrije vorm: vorm 14">
            <a:extLst>
              <a:ext uri="{FF2B5EF4-FFF2-40B4-BE49-F238E27FC236}">
                <a16:creationId xmlns:a16="http://schemas.microsoft.com/office/drawing/2014/main" id="{11697BB7-3FAC-4930-ADD3-9CE5B4E9CFD6}"/>
              </a:ext>
            </a:extLst>
          </p:cNvPr>
          <p:cNvSpPr/>
          <p:nvPr/>
        </p:nvSpPr>
        <p:spPr>
          <a:xfrm>
            <a:off x="640628" y="5078621"/>
            <a:ext cx="1325563" cy="1325563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400" kern="1200"/>
              <a:t>prijs andere producten</a:t>
            </a:r>
          </a:p>
        </p:txBody>
      </p: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009245FE-C7A7-403C-9FC4-58080111163E}"/>
              </a:ext>
            </a:extLst>
          </p:cNvPr>
          <p:cNvSpPr/>
          <p:nvPr/>
        </p:nvSpPr>
        <p:spPr>
          <a:xfrm rot="13734304">
            <a:off x="2521288" y="4773496"/>
            <a:ext cx="227726" cy="362822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9118" rIns="74488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18" name="Vrije vorm: vorm 17">
            <a:extLst>
              <a:ext uri="{FF2B5EF4-FFF2-40B4-BE49-F238E27FC236}">
                <a16:creationId xmlns:a16="http://schemas.microsoft.com/office/drawing/2014/main" id="{F2C2BEC7-F48A-4E36-961A-A6EF11E61EB0}"/>
              </a:ext>
            </a:extLst>
          </p:cNvPr>
          <p:cNvSpPr/>
          <p:nvPr/>
        </p:nvSpPr>
        <p:spPr>
          <a:xfrm rot="9427792">
            <a:off x="2701169" y="4047069"/>
            <a:ext cx="227725" cy="362820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9119" rIns="74488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21" name="Vrije vorm: vorm 20">
            <a:extLst>
              <a:ext uri="{FF2B5EF4-FFF2-40B4-BE49-F238E27FC236}">
                <a16:creationId xmlns:a16="http://schemas.microsoft.com/office/drawing/2014/main" id="{A2513391-F2AD-4161-A5A6-4ACFC81F62CD}"/>
              </a:ext>
            </a:extLst>
          </p:cNvPr>
          <p:cNvSpPr/>
          <p:nvPr/>
        </p:nvSpPr>
        <p:spPr>
          <a:xfrm rot="5400000">
            <a:off x="9818006" y="3621761"/>
            <a:ext cx="227725" cy="362820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9120" rIns="74490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23" name="Vrije vorm: vorm 22">
            <a:extLst>
              <a:ext uri="{FF2B5EF4-FFF2-40B4-BE49-F238E27FC236}">
                <a16:creationId xmlns:a16="http://schemas.microsoft.com/office/drawing/2014/main" id="{4946CDB9-DFCA-4B95-BF97-A4096A1BBED6}"/>
              </a:ext>
            </a:extLst>
          </p:cNvPr>
          <p:cNvSpPr/>
          <p:nvPr/>
        </p:nvSpPr>
        <p:spPr>
          <a:xfrm rot="10800000">
            <a:off x="9120336" y="4269514"/>
            <a:ext cx="227726" cy="362821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9" tIns="79119" rIns="0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24" name="Vrije vorm: vorm 23">
            <a:extLst>
              <a:ext uri="{FF2B5EF4-FFF2-40B4-BE49-F238E27FC236}">
                <a16:creationId xmlns:a16="http://schemas.microsoft.com/office/drawing/2014/main" id="{53D9422B-FBE7-420B-965C-6CE5BB2C2D0B}"/>
              </a:ext>
            </a:extLst>
          </p:cNvPr>
          <p:cNvSpPr/>
          <p:nvPr/>
        </p:nvSpPr>
        <p:spPr>
          <a:xfrm>
            <a:off x="7722765" y="3831629"/>
            <a:ext cx="1325563" cy="1325563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51A04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400" kern="1200"/>
              <a:t>prijs </a:t>
            </a: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400" kern="1200"/>
              <a:t>olie</a:t>
            </a:r>
          </a:p>
        </p:txBody>
      </p:sp>
      <p:sp>
        <p:nvSpPr>
          <p:cNvPr id="25" name="Vrije vorm: vorm 24">
            <a:extLst>
              <a:ext uri="{FF2B5EF4-FFF2-40B4-BE49-F238E27FC236}">
                <a16:creationId xmlns:a16="http://schemas.microsoft.com/office/drawing/2014/main" id="{BA2330BD-5587-4050-B08B-17F633A3EB6C}"/>
              </a:ext>
            </a:extLst>
          </p:cNvPr>
          <p:cNvSpPr/>
          <p:nvPr/>
        </p:nvSpPr>
        <p:spPr>
          <a:xfrm rot="5400000">
            <a:off x="9825222" y="4996603"/>
            <a:ext cx="227726" cy="362821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7" tIns="79119" rIns="2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467F5B5B-DB46-4E73-9164-8793C1A62142}"/>
              </a:ext>
            </a:extLst>
          </p:cNvPr>
          <p:cNvSpPr/>
          <p:nvPr/>
        </p:nvSpPr>
        <p:spPr>
          <a:xfrm>
            <a:off x="9278948" y="5343797"/>
            <a:ext cx="1325563" cy="1325563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400" kern="1200" err="1"/>
              <a:t>productie-kosten</a:t>
            </a:r>
            <a:endParaRPr lang="nl-NL" sz="1600" kern="1200"/>
          </a:p>
        </p:txBody>
      </p:sp>
      <p:sp>
        <p:nvSpPr>
          <p:cNvPr id="27" name="Vrije vorm: vorm 26">
            <a:extLst>
              <a:ext uri="{FF2B5EF4-FFF2-40B4-BE49-F238E27FC236}">
                <a16:creationId xmlns:a16="http://schemas.microsoft.com/office/drawing/2014/main" id="{DD7AB075-4B85-4DCC-B392-BD6528821F65}"/>
              </a:ext>
            </a:extLst>
          </p:cNvPr>
          <p:cNvSpPr/>
          <p:nvPr/>
        </p:nvSpPr>
        <p:spPr>
          <a:xfrm rot="10800000">
            <a:off x="10504780" y="4269515"/>
            <a:ext cx="227725" cy="362820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9119" rIns="74488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400" kern="1200"/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952D46B9-AC1B-4BB8-9629-AD7C238DFA10}"/>
              </a:ext>
            </a:extLst>
          </p:cNvPr>
          <p:cNvGrpSpPr/>
          <p:nvPr/>
        </p:nvGrpSpPr>
        <p:grpSpPr>
          <a:xfrm>
            <a:off x="1378023" y="2240890"/>
            <a:ext cx="1722946" cy="1325563"/>
            <a:chOff x="1378023" y="2166114"/>
            <a:chExt cx="1722946" cy="1325563"/>
          </a:xfrm>
        </p:grpSpPr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8EA2368D-9635-42B1-94B3-FEDBEBACAF7B}"/>
                </a:ext>
              </a:extLst>
            </p:cNvPr>
            <p:cNvSpPr/>
            <p:nvPr/>
          </p:nvSpPr>
          <p:spPr>
            <a:xfrm>
              <a:off x="1576715" y="2166114"/>
              <a:ext cx="1325563" cy="1325563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solidFill>
              <a:srgbClr val="ED4D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400" kern="1200"/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BBA97883-3F75-49A6-991A-E43D3672DB59}"/>
                </a:ext>
              </a:extLst>
            </p:cNvPr>
            <p:cNvSpPr txBox="1"/>
            <p:nvPr/>
          </p:nvSpPr>
          <p:spPr>
            <a:xfrm>
              <a:off x="1378023" y="2588830"/>
              <a:ext cx="1722946" cy="4801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>
                  <a:solidFill>
                    <a:schemeClr val="bg1"/>
                  </a:solidFill>
                </a:rPr>
                <a:t>aantal </a:t>
              </a:r>
              <a:br>
                <a:rPr lang="nl-NL" sz="1400" kern="1200">
                  <a:solidFill>
                    <a:schemeClr val="bg1"/>
                  </a:solidFill>
                </a:rPr>
              </a:br>
              <a:r>
                <a:rPr lang="nl-NL" sz="1400" kern="1200">
                  <a:solidFill>
                    <a:schemeClr val="bg1"/>
                  </a:solidFill>
                </a:rPr>
                <a:t>consumenten</a:t>
              </a:r>
            </a:p>
          </p:txBody>
        </p:sp>
      </p:grpSp>
      <p:grpSp>
        <p:nvGrpSpPr>
          <p:cNvPr id="4" name="Groep 3">
            <a:extLst>
              <a:ext uri="{FF2B5EF4-FFF2-40B4-BE49-F238E27FC236}">
                <a16:creationId xmlns:a16="http://schemas.microsoft.com/office/drawing/2014/main" id="{B004CB18-0E7A-462A-8153-3C19E769F30D}"/>
              </a:ext>
            </a:extLst>
          </p:cNvPr>
          <p:cNvGrpSpPr/>
          <p:nvPr/>
        </p:nvGrpSpPr>
        <p:grpSpPr>
          <a:xfrm>
            <a:off x="2738808" y="3252557"/>
            <a:ext cx="1722946" cy="1325563"/>
            <a:chOff x="2738808" y="3177781"/>
            <a:chExt cx="1722946" cy="1325563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91996E38-E69D-4005-BBF5-337CD67A1D55}"/>
                </a:ext>
              </a:extLst>
            </p:cNvPr>
            <p:cNvSpPr/>
            <p:nvPr/>
          </p:nvSpPr>
          <p:spPr>
            <a:xfrm>
              <a:off x="2927648" y="3177781"/>
              <a:ext cx="1325563" cy="1325563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solidFill>
              <a:srgbClr val="ED4D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400" kern="1200"/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6885B6A9-5A7C-401A-B3B1-00A5058EB84D}"/>
                </a:ext>
              </a:extLst>
            </p:cNvPr>
            <p:cNvSpPr txBox="1"/>
            <p:nvPr/>
          </p:nvSpPr>
          <p:spPr>
            <a:xfrm>
              <a:off x="2738808" y="3590356"/>
              <a:ext cx="1722946" cy="4801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>
                  <a:solidFill>
                    <a:schemeClr val="bg1"/>
                  </a:solidFill>
                </a:rPr>
                <a:t>inkomen </a:t>
              </a:r>
              <a:br>
                <a:rPr lang="nl-NL" sz="1400" kern="1200">
                  <a:solidFill>
                    <a:schemeClr val="bg1"/>
                  </a:solidFill>
                </a:rPr>
              </a:br>
              <a:r>
                <a:rPr lang="nl-NL" sz="1400" kern="1200">
                  <a:solidFill>
                    <a:schemeClr val="bg1"/>
                  </a:solidFill>
                </a:rPr>
                <a:t>consumenten</a:t>
              </a:r>
            </a:p>
          </p:txBody>
        </p:sp>
      </p:grpSp>
      <p:grpSp>
        <p:nvGrpSpPr>
          <p:cNvPr id="5" name="Groep 4">
            <a:extLst>
              <a:ext uri="{FF2B5EF4-FFF2-40B4-BE49-F238E27FC236}">
                <a16:creationId xmlns:a16="http://schemas.microsoft.com/office/drawing/2014/main" id="{A58BF961-C1B0-47C8-82D7-F7952B92C69B}"/>
              </a:ext>
            </a:extLst>
          </p:cNvPr>
          <p:cNvGrpSpPr/>
          <p:nvPr/>
        </p:nvGrpSpPr>
        <p:grpSpPr>
          <a:xfrm>
            <a:off x="2266903" y="4986525"/>
            <a:ext cx="1722946" cy="1325563"/>
            <a:chOff x="2266903" y="4911749"/>
            <a:chExt cx="1722946" cy="1325563"/>
          </a:xfrm>
        </p:grpSpPr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16FC868F-600E-4484-A1DD-DCB572B1F25C}"/>
                </a:ext>
              </a:extLst>
            </p:cNvPr>
            <p:cNvSpPr/>
            <p:nvPr/>
          </p:nvSpPr>
          <p:spPr>
            <a:xfrm>
              <a:off x="2466181" y="4911749"/>
              <a:ext cx="1325563" cy="1325563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solidFill>
              <a:srgbClr val="ED4D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400" kern="1200"/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089BD69A-272D-496B-BEAE-3A931353BD6C}"/>
                </a:ext>
              </a:extLst>
            </p:cNvPr>
            <p:cNvSpPr txBox="1"/>
            <p:nvPr/>
          </p:nvSpPr>
          <p:spPr>
            <a:xfrm>
              <a:off x="2266903" y="5295220"/>
              <a:ext cx="1722946" cy="4801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>
                  <a:solidFill>
                    <a:schemeClr val="bg1"/>
                  </a:solidFill>
                </a:rPr>
                <a:t>voorkeur </a:t>
              </a:r>
              <a:br>
                <a:rPr lang="nl-NL" sz="1400" kern="1200">
                  <a:solidFill>
                    <a:schemeClr val="bg1"/>
                  </a:solidFill>
                </a:rPr>
              </a:br>
              <a:r>
                <a:rPr lang="nl-NL" sz="1400" kern="1200">
                  <a:solidFill>
                    <a:schemeClr val="bg1"/>
                  </a:solidFill>
                </a:rPr>
                <a:t>consumenten</a:t>
              </a:r>
            </a:p>
          </p:txBody>
        </p:sp>
      </p:grpSp>
      <p:cxnSp>
        <p:nvCxnSpPr>
          <p:cNvPr id="33" name="Verbindingslijn: gebogen 32">
            <a:extLst>
              <a:ext uri="{FF2B5EF4-FFF2-40B4-BE49-F238E27FC236}">
                <a16:creationId xmlns:a16="http://schemas.microsoft.com/office/drawing/2014/main" id="{824ABA88-E2E0-4B36-966B-83B686AA277B}"/>
              </a:ext>
            </a:extLst>
          </p:cNvPr>
          <p:cNvCxnSpPr>
            <a:cxnSpLocks/>
          </p:cNvCxnSpPr>
          <p:nvPr/>
        </p:nvCxnSpPr>
        <p:spPr>
          <a:xfrm rot="16200000" flipH="1">
            <a:off x="4875424" y="3028157"/>
            <a:ext cx="2412000" cy="2556000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6DA6CDF9-1E51-428E-A406-9CDB5DCA0D58}"/>
              </a:ext>
            </a:extLst>
          </p:cNvPr>
          <p:cNvSpPr txBox="1"/>
          <p:nvPr/>
        </p:nvSpPr>
        <p:spPr>
          <a:xfrm>
            <a:off x="4476556" y="308120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P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6A27FEB0-4BB4-4982-A711-5628DFC80704}"/>
              </a:ext>
            </a:extLst>
          </p:cNvPr>
          <p:cNvSpPr txBox="1"/>
          <p:nvPr/>
        </p:nvSpPr>
        <p:spPr>
          <a:xfrm>
            <a:off x="7045028" y="550794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Q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D5546D01-6EB1-47BD-B70F-B5620732B157}"/>
              </a:ext>
            </a:extLst>
          </p:cNvPr>
          <p:cNvCxnSpPr/>
          <p:nvPr/>
        </p:nvCxnSpPr>
        <p:spPr>
          <a:xfrm>
            <a:off x="4969899" y="3280747"/>
            <a:ext cx="1940812" cy="2013728"/>
          </a:xfrm>
          <a:prstGeom prst="line">
            <a:avLst/>
          </a:prstGeom>
          <a:ln w="28575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4FF7F7C7-B62C-4041-9190-52EFE2AC1285}"/>
              </a:ext>
            </a:extLst>
          </p:cNvPr>
          <p:cNvCxnSpPr>
            <a:cxnSpLocks/>
          </p:cNvCxnSpPr>
          <p:nvPr/>
        </p:nvCxnSpPr>
        <p:spPr>
          <a:xfrm flipV="1">
            <a:off x="5011967" y="3568818"/>
            <a:ext cx="2033061" cy="1353472"/>
          </a:xfrm>
          <a:prstGeom prst="line">
            <a:avLst/>
          </a:prstGeom>
          <a:ln w="28575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CB3304CD-D558-4FDF-A576-FBCAFB29A2EE}"/>
              </a:ext>
            </a:extLst>
          </p:cNvPr>
          <p:cNvSpPr txBox="1"/>
          <p:nvPr/>
        </p:nvSpPr>
        <p:spPr>
          <a:xfrm>
            <a:off x="4939132" y="309035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err="1"/>
              <a:t>Q</a:t>
            </a:r>
            <a:r>
              <a:rPr lang="nl-NL" sz="1400" baseline="-25000" err="1"/>
              <a:t>v</a:t>
            </a:r>
            <a:endParaRPr lang="nl-NL" sz="1400" baseline="-25000"/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47F1AC03-D9B5-4C43-8876-36DD9D663B39}"/>
              </a:ext>
            </a:extLst>
          </p:cNvPr>
          <p:cNvSpPr txBox="1"/>
          <p:nvPr/>
        </p:nvSpPr>
        <p:spPr>
          <a:xfrm>
            <a:off x="6882821" y="3287923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err="1"/>
              <a:t>Q</a:t>
            </a:r>
            <a:r>
              <a:rPr lang="nl-NL" sz="1400" baseline="-25000" err="1"/>
              <a:t>a</a:t>
            </a:r>
            <a:endParaRPr lang="nl-NL" sz="1400" baseline="-25000"/>
          </a:p>
        </p:txBody>
      </p:sp>
      <p:sp>
        <p:nvSpPr>
          <p:cNvPr id="44" name="Ovaal 43">
            <a:extLst>
              <a:ext uri="{FF2B5EF4-FFF2-40B4-BE49-F238E27FC236}">
                <a16:creationId xmlns:a16="http://schemas.microsoft.com/office/drawing/2014/main" id="{41A8A569-34F6-4425-B5F1-B11FDE71C346}"/>
              </a:ext>
            </a:extLst>
          </p:cNvPr>
          <p:cNvSpPr/>
          <p:nvPr/>
        </p:nvSpPr>
        <p:spPr>
          <a:xfrm>
            <a:off x="5895732" y="4245554"/>
            <a:ext cx="108000" cy="108000"/>
          </a:xfrm>
          <a:prstGeom prst="ellipse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8" name="Groep 47">
            <a:extLst>
              <a:ext uri="{FF2B5EF4-FFF2-40B4-BE49-F238E27FC236}">
                <a16:creationId xmlns:a16="http://schemas.microsoft.com/office/drawing/2014/main" id="{34477475-EF22-40DE-9C60-D4A8AE3E0CC8}"/>
              </a:ext>
            </a:extLst>
          </p:cNvPr>
          <p:cNvGrpSpPr/>
          <p:nvPr/>
        </p:nvGrpSpPr>
        <p:grpSpPr>
          <a:xfrm>
            <a:off x="9373521" y="3949177"/>
            <a:ext cx="1316823" cy="1067120"/>
            <a:chOff x="9373521" y="3949177"/>
            <a:chExt cx="1316823" cy="1067120"/>
          </a:xfrm>
        </p:grpSpPr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EC5D1B37-7D6E-4545-8FC5-2540120E2176}"/>
                </a:ext>
              </a:extLst>
            </p:cNvPr>
            <p:cNvSpPr/>
            <p:nvPr/>
          </p:nvSpPr>
          <p:spPr>
            <a:xfrm>
              <a:off x="9373521" y="3949177"/>
              <a:ext cx="1067120" cy="1067120"/>
            </a:xfrm>
            <a:custGeom>
              <a:avLst/>
              <a:gdLst>
                <a:gd name="connsiteX0" fmla="*/ 0 w 1163519"/>
                <a:gd name="connsiteY0" fmla="*/ 581760 h 1163519"/>
                <a:gd name="connsiteX1" fmla="*/ 581760 w 1163519"/>
                <a:gd name="connsiteY1" fmla="*/ 0 h 1163519"/>
                <a:gd name="connsiteX2" fmla="*/ 1163520 w 1163519"/>
                <a:gd name="connsiteY2" fmla="*/ 581760 h 1163519"/>
                <a:gd name="connsiteX3" fmla="*/ 581760 w 1163519"/>
                <a:gd name="connsiteY3" fmla="*/ 1163520 h 1163519"/>
                <a:gd name="connsiteX4" fmla="*/ 0 w 1163519"/>
                <a:gd name="connsiteY4" fmla="*/ 581760 h 1163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3519" h="1163519">
                  <a:moveTo>
                    <a:pt x="0" y="581760"/>
                  </a:moveTo>
                  <a:cubicBezTo>
                    <a:pt x="0" y="260463"/>
                    <a:pt x="260463" y="0"/>
                    <a:pt x="581760" y="0"/>
                  </a:cubicBezTo>
                  <a:cubicBezTo>
                    <a:pt x="903057" y="0"/>
                    <a:pt x="1163520" y="260463"/>
                    <a:pt x="1163520" y="581760"/>
                  </a:cubicBezTo>
                  <a:cubicBezTo>
                    <a:pt x="1163520" y="903057"/>
                    <a:pt x="903057" y="1163520"/>
                    <a:pt x="581760" y="1163520"/>
                  </a:cubicBezTo>
                  <a:cubicBezTo>
                    <a:pt x="260463" y="1163520"/>
                    <a:pt x="0" y="903057"/>
                    <a:pt x="0" y="581760"/>
                  </a:cubicBezTo>
                  <a:close/>
                </a:path>
              </a:pathLst>
            </a:custGeom>
            <a:solidFill>
              <a:srgbClr val="1A80B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8333" tIns="198333" rIns="198333" bIns="198333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600" kern="1200"/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D875B6E6-99B8-4D78-BCB6-8F44552C37AD}"/>
                </a:ext>
              </a:extLst>
            </p:cNvPr>
            <p:cNvSpPr txBox="1"/>
            <p:nvPr/>
          </p:nvSpPr>
          <p:spPr>
            <a:xfrm>
              <a:off x="9415792" y="4257759"/>
              <a:ext cx="127455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2000" kern="1200">
                  <a:solidFill>
                    <a:schemeClr val="bg1"/>
                  </a:solidFill>
                </a:rPr>
                <a:t>aanbod</a:t>
              </a:r>
              <a:endParaRPr lang="nl-NL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oep 50">
            <a:extLst>
              <a:ext uri="{FF2B5EF4-FFF2-40B4-BE49-F238E27FC236}">
                <a16:creationId xmlns:a16="http://schemas.microsoft.com/office/drawing/2014/main" id="{8B8855C5-77B7-48C1-9A92-477EB4FFC96C}"/>
              </a:ext>
            </a:extLst>
          </p:cNvPr>
          <p:cNvGrpSpPr/>
          <p:nvPr/>
        </p:nvGrpSpPr>
        <p:grpSpPr>
          <a:xfrm>
            <a:off x="10782311" y="3831629"/>
            <a:ext cx="1325563" cy="1325563"/>
            <a:chOff x="10782311" y="3831629"/>
            <a:chExt cx="1325563" cy="1325563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A50D8F7B-2F57-4CA5-9ACC-DC4242FC8FB4}"/>
                </a:ext>
              </a:extLst>
            </p:cNvPr>
            <p:cNvSpPr/>
            <p:nvPr/>
          </p:nvSpPr>
          <p:spPr>
            <a:xfrm>
              <a:off x="10782311" y="3831629"/>
              <a:ext cx="1325563" cy="1325563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solidFill>
              <a:srgbClr val="ED4D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200" kern="1200"/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750184BE-915A-4B7F-8290-72FD064AA871}"/>
                </a:ext>
              </a:extLst>
            </p:cNvPr>
            <p:cNvSpPr txBox="1"/>
            <p:nvPr/>
          </p:nvSpPr>
          <p:spPr>
            <a:xfrm>
              <a:off x="10875097" y="4173156"/>
              <a:ext cx="1232777" cy="5186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  <a:buNone/>
              </a:pPr>
              <a:r>
                <a:rPr lang="nl-NL" sz="1400" kern="1200">
                  <a:solidFill>
                    <a:schemeClr val="bg1"/>
                  </a:solidFill>
                </a:rPr>
                <a:t>technische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>
                  <a:solidFill>
                    <a:schemeClr val="bg1"/>
                  </a:solidFill>
                </a:rPr>
                <a:t>ontwikkeling</a:t>
              </a:r>
              <a:endParaRPr lang="nl-NL" sz="1200" kern="120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D23A1537-6917-477F-A848-A8A8F6E30080}"/>
              </a:ext>
            </a:extLst>
          </p:cNvPr>
          <p:cNvGrpSpPr/>
          <p:nvPr/>
        </p:nvGrpSpPr>
        <p:grpSpPr>
          <a:xfrm>
            <a:off x="9272256" y="2272706"/>
            <a:ext cx="1325563" cy="1325563"/>
            <a:chOff x="9272256" y="2272706"/>
            <a:chExt cx="1325563" cy="1325563"/>
          </a:xfrm>
        </p:grpSpPr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CF8C4F42-C8A2-4462-83CF-540DABD5B769}"/>
                </a:ext>
              </a:extLst>
            </p:cNvPr>
            <p:cNvSpPr/>
            <p:nvPr/>
          </p:nvSpPr>
          <p:spPr>
            <a:xfrm>
              <a:off x="9272256" y="2272706"/>
              <a:ext cx="1325563" cy="1325563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solidFill>
              <a:srgbClr val="ED4D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400" kern="1200"/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E76DE342-8CC7-4383-BE8B-89B98CB85AAE}"/>
                </a:ext>
              </a:extLst>
            </p:cNvPr>
            <p:cNvSpPr txBox="1"/>
            <p:nvPr/>
          </p:nvSpPr>
          <p:spPr>
            <a:xfrm>
              <a:off x="9336360" y="2671212"/>
              <a:ext cx="1199270" cy="5186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nl-NL" sz="1400" kern="1200">
                  <a:solidFill>
                    <a:schemeClr val="bg1"/>
                  </a:solidFill>
                </a:rPr>
                <a:t>aantal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ts val="300"/>
                </a:spcBef>
                <a:buNone/>
              </a:pPr>
              <a:r>
                <a:rPr lang="nl-NL" sz="1400" kern="1200">
                  <a:solidFill>
                    <a:schemeClr val="bg1"/>
                  </a:solidFill>
                </a:rPr>
                <a:t>producenten</a:t>
              </a:r>
            </a:p>
          </p:txBody>
        </p:sp>
      </p:grpSp>
      <p:grpSp>
        <p:nvGrpSpPr>
          <p:cNvPr id="40" name="Groep 39">
            <a:extLst>
              <a:ext uri="{FF2B5EF4-FFF2-40B4-BE49-F238E27FC236}">
                <a16:creationId xmlns:a16="http://schemas.microsoft.com/office/drawing/2014/main" id="{177D619D-EF2B-A981-8D86-92EF24C81766}"/>
              </a:ext>
            </a:extLst>
          </p:cNvPr>
          <p:cNvGrpSpPr/>
          <p:nvPr/>
        </p:nvGrpSpPr>
        <p:grpSpPr>
          <a:xfrm>
            <a:off x="1489091" y="1797031"/>
            <a:ext cx="1506630" cy="1858219"/>
            <a:chOff x="1507379" y="1797031"/>
            <a:chExt cx="1506630" cy="1858219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D6E1FC5F-0A09-AD4A-7A8B-9750A78C93AE}"/>
                </a:ext>
              </a:extLst>
            </p:cNvPr>
            <p:cNvSpPr/>
            <p:nvPr/>
          </p:nvSpPr>
          <p:spPr>
            <a:xfrm>
              <a:off x="1507379" y="2148620"/>
              <a:ext cx="1506630" cy="1506630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400" kern="1200"/>
            </a:p>
          </p:txBody>
        </p: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A26C1393-DB3C-7B9D-2B54-0AF716AF59B1}"/>
                </a:ext>
              </a:extLst>
            </p:cNvPr>
            <p:cNvSpPr txBox="1"/>
            <p:nvPr/>
          </p:nvSpPr>
          <p:spPr>
            <a:xfrm>
              <a:off x="1678588" y="1797031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rgbClr val="C00000"/>
                  </a:solidFill>
                </a:rPr>
                <a:t>neemt toe</a:t>
              </a:r>
            </a:p>
          </p:txBody>
        </p:sp>
      </p:grp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3E9D4E99-8CF0-9186-779C-28ECC426F1BA}"/>
              </a:ext>
            </a:extLst>
          </p:cNvPr>
          <p:cNvCxnSpPr/>
          <p:nvPr/>
        </p:nvCxnSpPr>
        <p:spPr>
          <a:xfrm>
            <a:off x="4967981" y="3234028"/>
            <a:ext cx="1940812" cy="2013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>
            <a:extLst>
              <a:ext uri="{FF2B5EF4-FFF2-40B4-BE49-F238E27FC236}">
                <a16:creationId xmlns:a16="http://schemas.microsoft.com/office/drawing/2014/main" id="{AE36F9E8-56E6-99CE-57AA-6C6C33E9A507}"/>
              </a:ext>
            </a:extLst>
          </p:cNvPr>
          <p:cNvSpPr txBox="1"/>
          <p:nvPr/>
        </p:nvSpPr>
        <p:spPr>
          <a:xfrm>
            <a:off x="5318686" y="29849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err="1"/>
              <a:t>Q’</a:t>
            </a:r>
            <a:r>
              <a:rPr lang="nl-NL" sz="1400" baseline="-25000" err="1"/>
              <a:t>v</a:t>
            </a:r>
            <a:endParaRPr lang="nl-NL" sz="1400" baseline="-25000"/>
          </a:p>
        </p:txBody>
      </p:sp>
      <p:grpSp>
        <p:nvGrpSpPr>
          <p:cNvPr id="71" name="Groep 70">
            <a:extLst>
              <a:ext uri="{FF2B5EF4-FFF2-40B4-BE49-F238E27FC236}">
                <a16:creationId xmlns:a16="http://schemas.microsoft.com/office/drawing/2014/main" id="{2A84670B-995E-555A-95D0-82CC03E82343}"/>
              </a:ext>
            </a:extLst>
          </p:cNvPr>
          <p:cNvGrpSpPr/>
          <p:nvPr/>
        </p:nvGrpSpPr>
        <p:grpSpPr>
          <a:xfrm>
            <a:off x="8873039" y="453767"/>
            <a:ext cx="2799599" cy="804728"/>
            <a:chOff x="8873039" y="453767"/>
            <a:chExt cx="2799599" cy="804728"/>
          </a:xfrm>
        </p:grpSpPr>
        <p:sp>
          <p:nvSpPr>
            <p:cNvPr id="66" name="Vrije vorm: vorm 65">
              <a:extLst>
                <a:ext uri="{FF2B5EF4-FFF2-40B4-BE49-F238E27FC236}">
                  <a16:creationId xmlns:a16="http://schemas.microsoft.com/office/drawing/2014/main" id="{5A9D1594-E3CF-7712-651F-ECF878E3F755}"/>
                </a:ext>
              </a:extLst>
            </p:cNvPr>
            <p:cNvSpPr/>
            <p:nvPr/>
          </p:nvSpPr>
          <p:spPr>
            <a:xfrm>
              <a:off x="8873039" y="493329"/>
              <a:ext cx="252000" cy="252000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solidFill>
              <a:srgbClr val="ED4D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400" kern="1200"/>
            </a:p>
          </p:txBody>
        </p:sp>
        <p:sp>
          <p:nvSpPr>
            <p:cNvPr id="68" name="Vrije vorm: vorm 67">
              <a:extLst>
                <a:ext uri="{FF2B5EF4-FFF2-40B4-BE49-F238E27FC236}">
                  <a16:creationId xmlns:a16="http://schemas.microsoft.com/office/drawing/2014/main" id="{0ABC479E-1708-48D3-6D5B-A19404AB69AD}"/>
                </a:ext>
              </a:extLst>
            </p:cNvPr>
            <p:cNvSpPr/>
            <p:nvPr/>
          </p:nvSpPr>
          <p:spPr>
            <a:xfrm>
              <a:off x="8873039" y="966008"/>
              <a:ext cx="252000" cy="252000"/>
            </a:xfrm>
            <a:custGeom>
              <a:avLst/>
              <a:gdLst>
                <a:gd name="connsiteX0" fmla="*/ 0 w 1445309"/>
                <a:gd name="connsiteY0" fmla="*/ 722655 h 1445309"/>
                <a:gd name="connsiteX1" fmla="*/ 722655 w 1445309"/>
                <a:gd name="connsiteY1" fmla="*/ 0 h 1445309"/>
                <a:gd name="connsiteX2" fmla="*/ 1445310 w 1445309"/>
                <a:gd name="connsiteY2" fmla="*/ 722655 h 1445309"/>
                <a:gd name="connsiteX3" fmla="*/ 722655 w 1445309"/>
                <a:gd name="connsiteY3" fmla="*/ 1445310 h 1445309"/>
                <a:gd name="connsiteX4" fmla="*/ 0 w 1445309"/>
                <a:gd name="connsiteY4" fmla="*/ 722655 h 1445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309" h="1445309">
                  <a:moveTo>
                    <a:pt x="0" y="722655"/>
                  </a:moveTo>
                  <a:cubicBezTo>
                    <a:pt x="0" y="323544"/>
                    <a:pt x="323544" y="0"/>
                    <a:pt x="722655" y="0"/>
                  </a:cubicBezTo>
                  <a:cubicBezTo>
                    <a:pt x="1121766" y="0"/>
                    <a:pt x="1445310" y="323544"/>
                    <a:pt x="1445310" y="722655"/>
                  </a:cubicBezTo>
                  <a:cubicBezTo>
                    <a:pt x="1445310" y="1121766"/>
                    <a:pt x="1121766" y="1445310"/>
                    <a:pt x="722655" y="1445310"/>
                  </a:cubicBezTo>
                  <a:cubicBezTo>
                    <a:pt x="323544" y="1445310"/>
                    <a:pt x="0" y="1121766"/>
                    <a:pt x="0" y="722655"/>
                  </a:cubicBezTo>
                  <a:close/>
                </a:path>
              </a:pathLst>
            </a:custGeom>
            <a:solidFill>
              <a:srgbClr val="51A04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81" tIns="231981" rIns="231981" bIns="23198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400" kern="1200"/>
            </a:p>
          </p:txBody>
        </p:sp>
        <p:sp>
          <p:nvSpPr>
            <p:cNvPr id="69" name="Tekstvak 68">
              <a:extLst>
                <a:ext uri="{FF2B5EF4-FFF2-40B4-BE49-F238E27FC236}">
                  <a16:creationId xmlns:a16="http://schemas.microsoft.com/office/drawing/2014/main" id="{D51BBBB9-AA2D-B4BA-67A7-5A9C1DAAB47B}"/>
                </a:ext>
              </a:extLst>
            </p:cNvPr>
            <p:cNvSpPr txBox="1"/>
            <p:nvPr/>
          </p:nvSpPr>
          <p:spPr>
            <a:xfrm>
              <a:off x="9120336" y="453767"/>
              <a:ext cx="23767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verschuiving VAN de lijn</a:t>
              </a:r>
            </a:p>
          </p:txBody>
        </p:sp>
        <p:sp>
          <p:nvSpPr>
            <p:cNvPr id="70" name="Tekstvak 69">
              <a:extLst>
                <a:ext uri="{FF2B5EF4-FFF2-40B4-BE49-F238E27FC236}">
                  <a16:creationId xmlns:a16="http://schemas.microsoft.com/office/drawing/2014/main" id="{552CCA8A-CF17-B007-A565-1F17A12F5ED4}"/>
                </a:ext>
              </a:extLst>
            </p:cNvPr>
            <p:cNvSpPr txBox="1"/>
            <p:nvPr/>
          </p:nvSpPr>
          <p:spPr>
            <a:xfrm>
              <a:off x="9120336" y="919941"/>
              <a:ext cx="25523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verschuiving OVER de lijn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359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02682 -0.0236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-118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02487 -0.0317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7" y="-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44" grpId="0" animBg="1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A7C78B58-B6C5-4DAF-A5D2-450D1B6869AA}"/>
              </a:ext>
            </a:extLst>
          </p:cNvPr>
          <p:cNvCxnSpPr>
            <a:cxnSpLocks/>
          </p:cNvCxnSpPr>
          <p:nvPr/>
        </p:nvCxnSpPr>
        <p:spPr>
          <a:xfrm>
            <a:off x="7974280" y="2551389"/>
            <a:ext cx="2645221" cy="2583017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itel 4">
            <a:extLst>
              <a:ext uri="{FF2B5EF4-FFF2-40B4-BE49-F238E27FC236}">
                <a16:creationId xmlns:a16="http://schemas.microsoft.com/office/drawing/2014/main" id="{5A1FB06F-2C7E-4240-8067-1D5A30167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Voorkeur consument verandert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3570F8A-CC2F-44B2-BF12-FC2679D16E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85725" lvl="1"/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-5P + 50</a:t>
            </a:r>
          </a:p>
          <a:p>
            <a:pPr marL="85725" lvl="1"/>
            <a:r>
              <a:rPr lang="nl-NL" err="1"/>
              <a:t>Q</a:t>
            </a:r>
            <a:r>
              <a:rPr lang="nl-NL" baseline="-25000" err="1"/>
              <a:t>a</a:t>
            </a:r>
            <a:r>
              <a:rPr lang="nl-NL"/>
              <a:t> = 5P - 10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NL" sz="1600"/>
              <a:t>Evenwichtsprijs € 6</a:t>
            </a:r>
          </a:p>
          <a:p>
            <a:endParaRPr lang="nl-NL"/>
          </a:p>
          <a:p>
            <a:r>
              <a:rPr lang="nl-NL" sz="2000"/>
              <a:t>Geitenkaas wordt steeds populairder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/>
              <a:t>bij dezelfde prijs wordt er meer geitenkaas gevraagd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/>
              <a:t>een verschuiving naar rechts VAN de vraaglijn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/>
              <a:t>de evenwichtsprijs stijgt daardoor</a:t>
            </a:r>
            <a:br>
              <a:rPr lang="nl-NL" sz="1600"/>
            </a:br>
            <a:r>
              <a:rPr lang="nl-NL" sz="1600"/>
              <a:t>(een verschuiving OVER de aanbodlijn)</a:t>
            </a:r>
          </a:p>
          <a:p>
            <a:endParaRPr lang="nl-NL" sz="2000"/>
          </a:p>
          <a:p>
            <a:r>
              <a:rPr lang="nl-NL" sz="2000" err="1"/>
              <a:t>Q’</a:t>
            </a:r>
            <a:r>
              <a:rPr lang="nl-NL" sz="2000" baseline="-25000" err="1"/>
              <a:t>v</a:t>
            </a:r>
            <a:r>
              <a:rPr lang="nl-NL" sz="2000"/>
              <a:t> = -5P + 60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/>
              <a:t>evenwichtsprijs € 7</a:t>
            </a:r>
          </a:p>
          <a:p>
            <a:endParaRPr lang="nl-NL" sz="2000"/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91C6A101-767F-4A8C-9F99-CA0241B4E0BD}"/>
              </a:ext>
            </a:extLst>
          </p:cNvPr>
          <p:cNvGrpSpPr/>
          <p:nvPr/>
        </p:nvGrpSpPr>
        <p:grpSpPr>
          <a:xfrm>
            <a:off x="6831132" y="2069918"/>
            <a:ext cx="4645537" cy="4422957"/>
            <a:chOff x="6344490" y="2565161"/>
            <a:chExt cx="4645537" cy="4422957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5257D2F-2450-4EC7-AD6F-409E8DA722E2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FC64EE96-A8E5-4F7E-99F1-FD143BA9C7CD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5986F20-A7EB-4B72-B322-E613C0D5287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76C0BD1C-6D18-48D7-A9CB-D2D977B7C224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9495546F-D601-40F2-939F-8FF38C1929B4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526C2564-22C0-4DE2-9828-45F6A3A13280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BF57856-8D53-478F-ABA4-BD5F19267D3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13821451-E7C7-4703-A3AF-EB33A5841FC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2D0F0745-5221-4466-91A5-0C120C76EADC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27458726-C24A-4B05-B1A8-B5FA5E2DA9BB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C096291F-AF56-4BF9-9169-D410529DB7AD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5B02237-42FE-4A02-A9A3-AFEFE1C172A9}"/>
                </a:ext>
              </a:extLst>
            </p:cNvPr>
            <p:cNvSpPr txBox="1"/>
            <p:nvPr/>
          </p:nvSpPr>
          <p:spPr>
            <a:xfrm>
              <a:off x="8221498" y="6618786"/>
              <a:ext cx="248657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kg)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1C27C8B0-8EE8-47E2-91BE-37A8EF3F2FA9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E9E08382-8A37-4CEA-9193-DE82F29274F4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AF92441B-EAD7-433F-AB16-D029A30646AF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B349D0C5-41BF-42A0-A3B2-D359E1974650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E14DCE38-EBE3-4842-AD5B-529A9CB6B673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9DB4ED1B-865C-44CF-B9E9-A4909A52CDC7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BDE1BFC4-67D4-4E79-8BEA-FF6B155E3AB2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A3A6B4C3-46F5-456E-AE3D-ECA4D37DC932}"/>
                </a:ext>
              </a:extLst>
            </p:cNvPr>
            <p:cNvSpPr txBox="1"/>
            <p:nvPr/>
          </p:nvSpPr>
          <p:spPr>
            <a:xfrm>
              <a:off x="839200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42CA57DF-22F7-4FAE-A597-317C3E33C398}"/>
                </a:ext>
              </a:extLst>
            </p:cNvPr>
            <p:cNvSpPr txBox="1"/>
            <p:nvPr/>
          </p:nvSpPr>
          <p:spPr>
            <a:xfrm>
              <a:off x="912777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30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61A8239E-1EFC-422D-BD5E-BE805A9047C5}"/>
                </a:ext>
              </a:extLst>
            </p:cNvPr>
            <p:cNvSpPr txBox="1"/>
            <p:nvPr/>
          </p:nvSpPr>
          <p:spPr>
            <a:xfrm>
              <a:off x="983515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9EBEDA87-4CA6-4651-863C-05EC02DA95F2}"/>
                </a:ext>
              </a:extLst>
            </p:cNvPr>
            <p:cNvSpPr txBox="1"/>
            <p:nvPr/>
          </p:nvSpPr>
          <p:spPr>
            <a:xfrm>
              <a:off x="1054888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D31893E6-A3CE-4A23-8B48-977AC4622E64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ep 35">
            <a:extLst>
              <a:ext uri="{FF2B5EF4-FFF2-40B4-BE49-F238E27FC236}">
                <a16:creationId xmlns:a16="http://schemas.microsoft.com/office/drawing/2014/main" id="{BEE3A30E-79B9-4E1A-A55E-DA4348E8D2F8}"/>
              </a:ext>
            </a:extLst>
          </p:cNvPr>
          <p:cNvGrpSpPr/>
          <p:nvPr/>
        </p:nvGrpSpPr>
        <p:grpSpPr>
          <a:xfrm>
            <a:off x="7679113" y="2219202"/>
            <a:ext cx="3591711" cy="3547145"/>
            <a:chOff x="7943064" y="2015455"/>
            <a:chExt cx="3591711" cy="3547145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6B319F54-BC61-466A-917F-DA8036561B3E}"/>
                </a:ext>
              </a:extLst>
            </p:cNvPr>
            <p:cNvCxnSpPr>
              <a:cxnSpLocks/>
            </p:cNvCxnSpPr>
            <p:nvPr/>
          </p:nvCxnSpPr>
          <p:spPr>
            <a:xfrm>
              <a:off x="7943064" y="2055351"/>
              <a:ext cx="3591711" cy="3507249"/>
            </a:xfrm>
            <a:prstGeom prst="line">
              <a:avLst/>
            </a:prstGeom>
            <a:ln>
              <a:solidFill>
                <a:srgbClr val="ED4D0F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F5E9D5FE-18DF-4ECB-B861-D09819F757A5}"/>
                </a:ext>
              </a:extLst>
            </p:cNvPr>
            <p:cNvSpPr/>
            <p:nvPr/>
          </p:nvSpPr>
          <p:spPr>
            <a:xfrm>
              <a:off x="8067696" y="201545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v</a:t>
              </a:r>
              <a:endParaRPr lang="nl-NL"/>
            </a:p>
          </p:txBody>
        </p:sp>
      </p:grpSp>
      <p:grpSp>
        <p:nvGrpSpPr>
          <p:cNvPr id="41" name="Groep 40">
            <a:extLst>
              <a:ext uri="{FF2B5EF4-FFF2-40B4-BE49-F238E27FC236}">
                <a16:creationId xmlns:a16="http://schemas.microsoft.com/office/drawing/2014/main" id="{FF3B3824-A0A3-4CB7-8E41-6CBA03163FD7}"/>
              </a:ext>
            </a:extLst>
          </p:cNvPr>
          <p:cNvGrpSpPr/>
          <p:nvPr/>
        </p:nvGrpSpPr>
        <p:grpSpPr>
          <a:xfrm>
            <a:off x="7660850" y="2242097"/>
            <a:ext cx="2921346" cy="2828925"/>
            <a:chOff x="7924801" y="2038350"/>
            <a:chExt cx="2921346" cy="2828925"/>
          </a:xfrm>
        </p:grpSpPr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99942FD7-947A-4C47-B651-6073F963B3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24801" y="2038350"/>
              <a:ext cx="2886074" cy="2828925"/>
            </a:xfrm>
            <a:prstGeom prst="line">
              <a:avLst/>
            </a:prstGeom>
            <a:ln>
              <a:solidFill>
                <a:srgbClr val="ED4D0F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5FA662DA-4009-44F0-98AE-7A0904091743}"/>
                </a:ext>
              </a:extLst>
            </p:cNvPr>
            <p:cNvSpPr/>
            <p:nvPr/>
          </p:nvSpPr>
          <p:spPr>
            <a:xfrm>
              <a:off x="10396985" y="2243069"/>
              <a:ext cx="4491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a</a:t>
              </a:r>
              <a:endParaRPr lang="nl-NL"/>
            </a:p>
          </p:txBody>
        </p:sp>
      </p:grpSp>
      <p:sp>
        <p:nvSpPr>
          <p:cNvPr id="44" name="Ovaal 43">
            <a:extLst>
              <a:ext uri="{FF2B5EF4-FFF2-40B4-BE49-F238E27FC236}">
                <a16:creationId xmlns:a16="http://schemas.microsoft.com/office/drawing/2014/main" id="{67B2D67F-560C-43B8-B226-268E402601F3}"/>
              </a:ext>
            </a:extLst>
          </p:cNvPr>
          <p:cNvSpPr/>
          <p:nvPr/>
        </p:nvSpPr>
        <p:spPr>
          <a:xfrm>
            <a:off x="9034426" y="3579509"/>
            <a:ext cx="126000" cy="126000"/>
          </a:xfrm>
          <a:prstGeom prst="ellipse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63497969-664C-4AA8-AC5A-2970FD001EDF}"/>
              </a:ext>
            </a:extLst>
          </p:cNvPr>
          <p:cNvCxnSpPr>
            <a:cxnSpLocks/>
          </p:cNvCxnSpPr>
          <p:nvPr/>
        </p:nvCxnSpPr>
        <p:spPr>
          <a:xfrm>
            <a:off x="7720693" y="3651644"/>
            <a:ext cx="1260000" cy="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>
            <a:extLst>
              <a:ext uri="{FF2B5EF4-FFF2-40B4-BE49-F238E27FC236}">
                <a16:creationId xmlns:a16="http://schemas.microsoft.com/office/drawing/2014/main" id="{5F5620CE-3AD2-4B45-8FC4-451FF8E3AA41}"/>
              </a:ext>
            </a:extLst>
          </p:cNvPr>
          <p:cNvSpPr txBox="1"/>
          <p:nvPr/>
        </p:nvSpPr>
        <p:spPr>
          <a:xfrm>
            <a:off x="7338170" y="3476583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6</a:t>
            </a:r>
            <a:endParaRPr lang="nl-NL" sz="1400">
              <a:solidFill>
                <a:schemeClr val="bg1"/>
              </a:solidFill>
            </a:endParaRPr>
          </a:p>
        </p:txBody>
      </p: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09BE9CD1-5D13-45EE-847D-C548E4124CA5}"/>
              </a:ext>
            </a:extLst>
          </p:cNvPr>
          <p:cNvCxnSpPr>
            <a:cxnSpLocks/>
          </p:cNvCxnSpPr>
          <p:nvPr/>
        </p:nvCxnSpPr>
        <p:spPr>
          <a:xfrm flipH="1" flipV="1">
            <a:off x="9094540" y="3762177"/>
            <a:ext cx="1" cy="194400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>
            <a:extLst>
              <a:ext uri="{FF2B5EF4-FFF2-40B4-BE49-F238E27FC236}">
                <a16:creationId xmlns:a16="http://schemas.microsoft.com/office/drawing/2014/main" id="{B50EB0DC-F06E-4B2A-970D-7D967C0ABC48}"/>
              </a:ext>
            </a:extLst>
          </p:cNvPr>
          <p:cNvSpPr txBox="1"/>
          <p:nvPr/>
        </p:nvSpPr>
        <p:spPr>
          <a:xfrm>
            <a:off x="8877866" y="5743373"/>
            <a:ext cx="44114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20</a:t>
            </a:r>
            <a:endParaRPr lang="nl-NL" sz="1400">
              <a:solidFill>
                <a:schemeClr val="bg1"/>
              </a:solidFill>
            </a:endParaRPr>
          </a:p>
        </p:txBody>
      </p:sp>
      <p:pic>
        <p:nvPicPr>
          <p:cNvPr id="49" name="Afbeelding 48" descr="Afbeelding met voedsel&#10;&#10;Automatisch gegenereerde beschrijving">
            <a:extLst>
              <a:ext uri="{FF2B5EF4-FFF2-40B4-BE49-F238E27FC236}">
                <a16:creationId xmlns:a16="http://schemas.microsoft.com/office/drawing/2014/main" id="{18128970-F335-4156-9C66-6D85295017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527643">
            <a:off x="9640523" y="540780"/>
            <a:ext cx="2244832" cy="1022144"/>
          </a:xfrm>
          <a:prstGeom prst="rect">
            <a:avLst/>
          </a:prstGeom>
        </p:spPr>
      </p:pic>
      <p:sp>
        <p:nvSpPr>
          <p:cNvPr id="54" name="Ovaal 53">
            <a:extLst>
              <a:ext uri="{FF2B5EF4-FFF2-40B4-BE49-F238E27FC236}">
                <a16:creationId xmlns:a16="http://schemas.microsoft.com/office/drawing/2014/main" id="{019E031B-C021-4205-8C2D-5C4E5680DCC3}"/>
              </a:ext>
            </a:extLst>
          </p:cNvPr>
          <p:cNvSpPr/>
          <p:nvPr/>
        </p:nvSpPr>
        <p:spPr>
          <a:xfrm>
            <a:off x="9034426" y="3579368"/>
            <a:ext cx="126000" cy="126000"/>
          </a:xfrm>
          <a:prstGeom prst="ellipse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55BB99C9-AEB5-40B6-97C9-924EB7E93228}"/>
              </a:ext>
            </a:extLst>
          </p:cNvPr>
          <p:cNvSpPr/>
          <p:nvPr/>
        </p:nvSpPr>
        <p:spPr>
          <a:xfrm>
            <a:off x="8538138" y="2229813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err="1"/>
              <a:t>Q’</a:t>
            </a:r>
            <a:r>
              <a:rPr lang="nl-NL" baseline="-25000" err="1"/>
              <a:t>v</a:t>
            </a:r>
            <a:endParaRPr lang="nl-NL"/>
          </a:p>
        </p:txBody>
      </p:sp>
      <p:cxnSp>
        <p:nvCxnSpPr>
          <p:cNvPr id="64" name="Rechte verbindingslijn 63">
            <a:extLst>
              <a:ext uri="{FF2B5EF4-FFF2-40B4-BE49-F238E27FC236}">
                <a16:creationId xmlns:a16="http://schemas.microsoft.com/office/drawing/2014/main" id="{FE04308B-BDB8-4812-A82D-870C705C2BAA}"/>
              </a:ext>
            </a:extLst>
          </p:cNvPr>
          <p:cNvCxnSpPr>
            <a:cxnSpLocks/>
          </p:cNvCxnSpPr>
          <p:nvPr/>
        </p:nvCxnSpPr>
        <p:spPr>
          <a:xfrm>
            <a:off x="7702562" y="3304423"/>
            <a:ext cx="1620000" cy="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kstvak 64">
            <a:extLst>
              <a:ext uri="{FF2B5EF4-FFF2-40B4-BE49-F238E27FC236}">
                <a16:creationId xmlns:a16="http://schemas.microsoft.com/office/drawing/2014/main" id="{A9730705-59CD-4C43-B7E2-CE5D7B9208E2}"/>
              </a:ext>
            </a:extLst>
          </p:cNvPr>
          <p:cNvSpPr txBox="1"/>
          <p:nvPr/>
        </p:nvSpPr>
        <p:spPr>
          <a:xfrm>
            <a:off x="7331203" y="3115202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7</a:t>
            </a:r>
            <a:endParaRPr lang="nl-NL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6269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3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11022E-16 4.81481E-6 L 0.04115 -0.0319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7" y="-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75E-6 1.48148E-6 L 0.03099 -0.0495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9" y="-247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 animBg="1"/>
      <p:bldP spid="54" grpId="0" animBg="1"/>
      <p:bldP spid="55" grpId="0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F4F0BE5-F7E5-4994-BB9E-703B44877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Vul onderstaande tabel in</a:t>
            </a:r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E3CFF63B-A587-4F9E-AFAB-B4D13339A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86217"/>
              </p:ext>
            </p:extLst>
          </p:nvPr>
        </p:nvGraphicFramePr>
        <p:xfrm>
          <a:off x="1225485" y="1755577"/>
          <a:ext cx="10661715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752">
                  <a:extLst>
                    <a:ext uri="{9D8B030D-6E8A-4147-A177-3AD203B41FA5}">
                      <a16:colId xmlns:a16="http://schemas.microsoft.com/office/drawing/2014/main" val="2173281852"/>
                    </a:ext>
                  </a:extLst>
                </a:gridCol>
                <a:gridCol w="3722025">
                  <a:extLst>
                    <a:ext uri="{9D8B030D-6E8A-4147-A177-3AD203B41FA5}">
                      <a16:colId xmlns:a16="http://schemas.microsoft.com/office/drawing/2014/main" val="2998275003"/>
                    </a:ext>
                  </a:extLst>
                </a:gridCol>
                <a:gridCol w="1243520">
                  <a:extLst>
                    <a:ext uri="{9D8B030D-6E8A-4147-A177-3AD203B41FA5}">
                      <a16:colId xmlns:a16="http://schemas.microsoft.com/office/drawing/2014/main" val="3998508546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4212205081"/>
                    </a:ext>
                  </a:extLst>
                </a:gridCol>
                <a:gridCol w="2390642">
                  <a:extLst>
                    <a:ext uri="{9D8B030D-6E8A-4147-A177-3AD203B41FA5}">
                      <a16:colId xmlns:a16="http://schemas.microsoft.com/office/drawing/2014/main" val="273104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70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Verandering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Verschuift</a:t>
                      </a:r>
                      <a:br>
                        <a:rPr lang="nl-NL" sz="1700"/>
                      </a:br>
                      <a:r>
                        <a:rPr lang="nl-NL" sz="1700" err="1"/>
                        <a:t>Q</a:t>
                      </a:r>
                      <a:r>
                        <a:rPr lang="nl-NL" sz="1700" baseline="-25000" err="1"/>
                        <a:t>v</a:t>
                      </a:r>
                      <a:r>
                        <a:rPr lang="nl-NL" sz="1700"/>
                        <a:t> / </a:t>
                      </a:r>
                      <a:r>
                        <a:rPr lang="nl-NL" sz="1700" err="1"/>
                        <a:t>Q</a:t>
                      </a:r>
                      <a:r>
                        <a:rPr lang="nl-NL" sz="1700" baseline="-25000" err="1"/>
                        <a:t>a</a:t>
                      </a:r>
                      <a:r>
                        <a:rPr lang="nl-NL" sz="1700"/>
                        <a:t>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Naar</a:t>
                      </a:r>
                      <a:br>
                        <a:rPr lang="nl-NL" sz="1700"/>
                      </a:br>
                      <a:r>
                        <a:rPr lang="nl-NL" sz="1700"/>
                        <a:t>links / rechts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Prijs </a:t>
                      </a:r>
                      <a:br>
                        <a:rPr lang="nl-NL" sz="1700"/>
                      </a:br>
                      <a:r>
                        <a:rPr lang="nl-NL" sz="1700"/>
                        <a:t>omhoog / omlaag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815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  <a:p>
                      <a:endParaRPr lang="nl-N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  <a:p>
                      <a:endParaRPr lang="nl-N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23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  <a:p>
                      <a:endParaRPr lang="nl-N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742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  <a:p>
                      <a:endParaRPr lang="nl-N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172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  <a:p>
                      <a:endParaRPr lang="nl-N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243865"/>
                  </a:ext>
                </a:extLst>
              </a:tr>
            </a:tbl>
          </a:graphicData>
        </a:graphic>
      </p:graphicFrame>
      <p:sp>
        <p:nvSpPr>
          <p:cNvPr id="9" name="Tekstvak 8">
            <a:extLst>
              <a:ext uri="{FF2B5EF4-FFF2-40B4-BE49-F238E27FC236}">
                <a16:creationId xmlns:a16="http://schemas.microsoft.com/office/drawing/2014/main" id="{9910027C-48F1-4A2A-B0C4-A6C1327D7116}"/>
              </a:ext>
            </a:extLst>
          </p:cNvPr>
          <p:cNvSpPr txBox="1"/>
          <p:nvPr/>
        </p:nvSpPr>
        <p:spPr>
          <a:xfrm>
            <a:off x="1225485" y="2553627"/>
            <a:ext cx="856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IJSJES</a:t>
            </a:r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97283C7-196B-48CB-A37E-1B8445D454AA}"/>
              </a:ext>
            </a:extLst>
          </p:cNvPr>
          <p:cNvSpPr txBox="1"/>
          <p:nvPr/>
        </p:nvSpPr>
        <p:spPr>
          <a:xfrm>
            <a:off x="1225485" y="3188046"/>
            <a:ext cx="912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CACAO</a:t>
            </a:r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A4B35E7-2998-404B-BDFB-C18E1ABEE3E5}"/>
              </a:ext>
            </a:extLst>
          </p:cNvPr>
          <p:cNvSpPr txBox="1"/>
          <p:nvPr/>
        </p:nvSpPr>
        <p:spPr>
          <a:xfrm>
            <a:off x="1225485" y="3838780"/>
            <a:ext cx="702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TV </a:t>
            </a:r>
            <a:r>
              <a:rPr lang="nl-NL" sz="1600" baseline="-25000"/>
              <a:t>HD</a:t>
            </a:r>
            <a:endParaRPr lang="nl-NL" baseline="-2500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390ADFB-934D-44E8-9279-B3C60D80FA81}"/>
              </a:ext>
            </a:extLst>
          </p:cNvPr>
          <p:cNvSpPr txBox="1"/>
          <p:nvPr/>
        </p:nvSpPr>
        <p:spPr>
          <a:xfrm>
            <a:off x="1225485" y="4489514"/>
            <a:ext cx="10711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BENZINE</a:t>
            </a:r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A6C1F12-E84C-4644-B927-571007CED780}"/>
              </a:ext>
            </a:extLst>
          </p:cNvPr>
          <p:cNvSpPr txBox="1"/>
          <p:nvPr/>
        </p:nvSpPr>
        <p:spPr>
          <a:xfrm>
            <a:off x="1225485" y="5123933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BIER</a:t>
            </a:r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D94E84C-8DAA-43D2-AB32-735DB647E022}"/>
              </a:ext>
            </a:extLst>
          </p:cNvPr>
          <p:cNvSpPr txBox="1"/>
          <p:nvPr/>
        </p:nvSpPr>
        <p:spPr>
          <a:xfrm>
            <a:off x="2564091" y="3823391"/>
            <a:ext cx="1950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introductie 8K TV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C679CF4-A721-48B6-838E-CD4121CCB99D}"/>
              </a:ext>
            </a:extLst>
          </p:cNvPr>
          <p:cNvSpPr txBox="1"/>
          <p:nvPr/>
        </p:nvSpPr>
        <p:spPr>
          <a:xfrm>
            <a:off x="2564091" y="3172657"/>
            <a:ext cx="3172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misoogst Afrika door stormen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40D82D1-93A8-4C4B-869C-D3A68E7FFAF3}"/>
              </a:ext>
            </a:extLst>
          </p:cNvPr>
          <p:cNvSpPr txBox="1"/>
          <p:nvPr/>
        </p:nvSpPr>
        <p:spPr>
          <a:xfrm>
            <a:off x="2564091" y="2522849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eindelijk zomerweer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BF5438B-1F18-40FC-B6F8-8E8926481745}"/>
              </a:ext>
            </a:extLst>
          </p:cNvPr>
          <p:cNvSpPr txBox="1"/>
          <p:nvPr/>
        </p:nvSpPr>
        <p:spPr>
          <a:xfrm>
            <a:off x="2564091" y="4458736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nieuwe olievelden gevonden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653EC7B-71A5-4315-BCF1-26F8BA2A5579}"/>
              </a:ext>
            </a:extLst>
          </p:cNvPr>
          <p:cNvSpPr txBox="1"/>
          <p:nvPr/>
        </p:nvSpPr>
        <p:spPr>
          <a:xfrm>
            <a:off x="2564091" y="5093155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anti-alcohol campagne slaat aan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605BD3E-31DB-4045-B8A8-F7E67F4BC3B3}"/>
              </a:ext>
            </a:extLst>
          </p:cNvPr>
          <p:cNvSpPr txBox="1"/>
          <p:nvPr/>
        </p:nvSpPr>
        <p:spPr>
          <a:xfrm>
            <a:off x="6556342" y="25056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FB2B464-39C9-43D1-8D45-32A05B518820}"/>
              </a:ext>
            </a:extLst>
          </p:cNvPr>
          <p:cNvSpPr txBox="1"/>
          <p:nvPr/>
        </p:nvSpPr>
        <p:spPr>
          <a:xfrm>
            <a:off x="6556342" y="38080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1E76397-83D9-44D5-9760-2D08144AED14}"/>
              </a:ext>
            </a:extLst>
          </p:cNvPr>
          <p:cNvSpPr txBox="1"/>
          <p:nvPr/>
        </p:nvSpPr>
        <p:spPr>
          <a:xfrm>
            <a:off x="6556342" y="50931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8DF3A1C-D7FC-4ADE-927E-01A36A0A5B2B}"/>
              </a:ext>
            </a:extLst>
          </p:cNvPr>
          <p:cNvSpPr txBox="1"/>
          <p:nvPr/>
        </p:nvSpPr>
        <p:spPr>
          <a:xfrm>
            <a:off x="6556342" y="4458736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a</a:t>
            </a:r>
            <a:endParaRPr lang="nl-NL" baseline="-2500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B8DC9BE-C5E3-473D-A545-553750E7585D}"/>
              </a:ext>
            </a:extLst>
          </p:cNvPr>
          <p:cNvSpPr txBox="1"/>
          <p:nvPr/>
        </p:nvSpPr>
        <p:spPr>
          <a:xfrm>
            <a:off x="6556342" y="3188046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a</a:t>
            </a:r>
            <a:endParaRPr lang="nl-NL" baseline="-25000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E633BFE-A4ED-4823-B4FF-DD6907781C8A}"/>
              </a:ext>
            </a:extLst>
          </p:cNvPr>
          <p:cNvSpPr txBox="1"/>
          <p:nvPr/>
        </p:nvSpPr>
        <p:spPr>
          <a:xfrm>
            <a:off x="7842513" y="317265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links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C3F94809-D127-4BB7-A615-8D9E995B7416}"/>
              </a:ext>
            </a:extLst>
          </p:cNvPr>
          <p:cNvSpPr txBox="1"/>
          <p:nvPr/>
        </p:nvSpPr>
        <p:spPr>
          <a:xfrm>
            <a:off x="7842512" y="37989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links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D0C7F24E-6B55-4AD8-89FF-82C0379A53E9}"/>
              </a:ext>
            </a:extLst>
          </p:cNvPr>
          <p:cNvSpPr txBox="1"/>
          <p:nvPr/>
        </p:nvSpPr>
        <p:spPr>
          <a:xfrm>
            <a:off x="7881527" y="509315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links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A63BC77-19E6-492D-8257-A40E1B87E3FC}"/>
              </a:ext>
            </a:extLst>
          </p:cNvPr>
          <p:cNvSpPr txBox="1"/>
          <p:nvPr/>
        </p:nvSpPr>
        <p:spPr>
          <a:xfrm>
            <a:off x="7842512" y="2522849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rechts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BFCF066-F00D-4CB5-B4A3-CE2EA635BF98}"/>
              </a:ext>
            </a:extLst>
          </p:cNvPr>
          <p:cNvSpPr txBox="1"/>
          <p:nvPr/>
        </p:nvSpPr>
        <p:spPr>
          <a:xfrm>
            <a:off x="7842512" y="4457467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rechts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13F15BC8-0B71-4341-B4EE-5802B37E8647}"/>
              </a:ext>
            </a:extLst>
          </p:cNvPr>
          <p:cNvSpPr txBox="1"/>
          <p:nvPr/>
        </p:nvSpPr>
        <p:spPr>
          <a:xfrm>
            <a:off x="9762264" y="251978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omhoog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8FF35101-3703-4A5E-87EA-6E162E34156C}"/>
              </a:ext>
            </a:extLst>
          </p:cNvPr>
          <p:cNvSpPr txBox="1"/>
          <p:nvPr/>
        </p:nvSpPr>
        <p:spPr>
          <a:xfrm>
            <a:off x="9762264" y="318804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omhoog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2379C81-4860-4838-B15B-820B10AC4F62}"/>
              </a:ext>
            </a:extLst>
          </p:cNvPr>
          <p:cNvSpPr txBox="1"/>
          <p:nvPr/>
        </p:nvSpPr>
        <p:spPr>
          <a:xfrm>
            <a:off x="9762264" y="379981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omlaag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A7DC241D-8B3F-4E67-9338-F7B6EA979AF2}"/>
              </a:ext>
            </a:extLst>
          </p:cNvPr>
          <p:cNvSpPr txBox="1"/>
          <p:nvPr/>
        </p:nvSpPr>
        <p:spPr>
          <a:xfrm>
            <a:off x="9762264" y="447412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omlaag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BABDEE6-F319-4A19-9BB4-02A8E59F4B23}"/>
              </a:ext>
            </a:extLst>
          </p:cNvPr>
          <p:cNvSpPr txBox="1"/>
          <p:nvPr/>
        </p:nvSpPr>
        <p:spPr>
          <a:xfrm>
            <a:off x="9762264" y="509315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omlaag</a:t>
            </a:r>
          </a:p>
        </p:txBody>
      </p:sp>
    </p:spTree>
    <p:extLst>
      <p:ext uri="{BB962C8B-B14F-4D97-AF65-F5344CB8AC3E}">
        <p14:creationId xmlns:p14="http://schemas.microsoft.com/office/powerpoint/2010/main" val="4782067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hoekige driehoek 37"/>
          <p:cNvSpPr/>
          <p:nvPr/>
        </p:nvSpPr>
        <p:spPr>
          <a:xfrm>
            <a:off x="8243203" y="2118620"/>
            <a:ext cx="1604252" cy="1560958"/>
          </a:xfrm>
          <a:prstGeom prst="rtTriangle">
            <a:avLst/>
          </a:prstGeom>
          <a:pattFill prst="dkVert">
            <a:fgClr>
              <a:srgbClr val="51A041"/>
            </a:fgClr>
            <a:bgClr>
              <a:schemeClr val="bg1"/>
            </a:bgClr>
          </a:patt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4" name="Rechthoekige driehoek 43"/>
          <p:cNvSpPr/>
          <p:nvPr/>
        </p:nvSpPr>
        <p:spPr>
          <a:xfrm rot="5400000">
            <a:off x="8397462" y="3516775"/>
            <a:ext cx="1252538" cy="1571625"/>
          </a:xfrm>
          <a:prstGeom prst="rtTriangle">
            <a:avLst/>
          </a:prstGeom>
          <a:pattFill prst="dkVert">
            <a:fgClr>
              <a:srgbClr val="1A80B6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378372"/>
            <a:ext cx="5355142" cy="62221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/>
              <a:t>Teken het marktmodel: </a:t>
            </a:r>
          </a:p>
          <a:p>
            <a:pPr marL="914400" lvl="2" indent="0">
              <a:buNone/>
            </a:pP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-4P + 100</a:t>
            </a:r>
          </a:p>
          <a:p>
            <a:pPr marL="914400" lvl="2" indent="0">
              <a:buNone/>
            </a:pPr>
            <a:r>
              <a:rPr lang="nl-NL" err="1"/>
              <a:t>Q</a:t>
            </a:r>
            <a:r>
              <a:rPr lang="nl-NL" baseline="-25000" err="1"/>
              <a:t>a</a:t>
            </a:r>
            <a:r>
              <a:rPr lang="nl-NL"/>
              <a:t> = 5P - 25</a:t>
            </a:r>
          </a:p>
          <a:p>
            <a:pPr marL="457200" indent="-457200">
              <a:buFont typeface="+mj-lt"/>
              <a:buAutoNum type="arabicPeriod"/>
            </a:pPr>
            <a:r>
              <a:rPr lang="nl-NL"/>
              <a:t>Arceer het consumenten- en </a:t>
            </a:r>
            <a:r>
              <a:rPr lang="nl-NL" err="1"/>
              <a:t>producentensurplus</a:t>
            </a:r>
            <a:endParaRPr lang="nl-NL"/>
          </a:p>
          <a:p>
            <a:pPr marL="457200" indent="-457200">
              <a:buFont typeface="+mj-lt"/>
              <a:buAutoNum type="arabicPeriod"/>
            </a:pPr>
            <a:r>
              <a:rPr lang="nl-NL"/>
              <a:t>Bereken de omvang van resp. het consumenten- en </a:t>
            </a:r>
            <a:r>
              <a:rPr lang="nl-NL" err="1"/>
              <a:t>producentensurplus</a:t>
            </a:r>
            <a:endParaRPr lang="nl-NL"/>
          </a:p>
          <a:p>
            <a:pPr marL="0" indent="0">
              <a:buNone/>
            </a:pPr>
            <a:endParaRPr lang="nl-NL" sz="240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8230278" y="2104694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8230278" y="5633086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8230278" y="210469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8230278" y="2810372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230278" y="351605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230278" y="422172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30278" y="492740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50358" y="2104694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70438" y="2104694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90518" y="2104694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1110598" y="2104694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1830678" y="2104694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9923430" y="6070957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hoeveelheid × 1.000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6932945" y="2308167"/>
            <a:ext cx="1450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prijs (euro’s)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7897327" y="47547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5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7769087" y="403462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10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769087" y="332939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15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769087" y="2628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769087" y="192733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25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724808" y="566222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20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458232" y="566222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40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178312" y="566222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60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10898392" y="566222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80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1546464" y="566222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8230278" y="2104694"/>
            <a:ext cx="3600400" cy="3528392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5" name="Rechthoek 34"/>
          <p:cNvSpPr/>
          <p:nvPr/>
        </p:nvSpPr>
        <p:spPr>
          <a:xfrm>
            <a:off x="8522587" y="2136569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/>
          </a:p>
        </p:txBody>
      </p:sp>
      <p:sp>
        <p:nvSpPr>
          <p:cNvPr id="41" name="Tekstvak 40"/>
          <p:cNvSpPr txBox="1"/>
          <p:nvPr/>
        </p:nvSpPr>
        <p:spPr>
          <a:xfrm>
            <a:off x="6934144" y="3505708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/>
              <a:t>Prijs 13,89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/>
              <p:cNvSpPr txBox="1"/>
              <p:nvPr/>
            </p:nvSpPr>
            <p:spPr>
              <a:xfrm>
                <a:off x="1740055" y="5392922"/>
                <a:ext cx="4834210" cy="907941"/>
              </a:xfrm>
              <a:prstGeom prst="rect">
                <a:avLst/>
              </a:prstGeom>
              <a:solidFill>
                <a:srgbClr val="1A80B6"/>
              </a:solidFill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nl-NL"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½ × basis × hoogte</a:t>
                </a:r>
              </a:p>
              <a:p>
                <a:r>
                  <a:rPr lang="nl-NL"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½ × 44.444 × € 8,89 </a:t>
                </a:r>
                <a14:m>
                  <m:oMath xmlns:m="http://schemas.openxmlformats.org/officeDocument/2006/math">
                    <m:r>
                      <a:rPr lang="nl-NL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≈</m:t>
                    </m:r>
                  </m:oMath>
                </a14:m>
                <a:r>
                  <a:rPr lang="nl-NL"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€ 197.556</a:t>
                </a:r>
              </a:p>
            </p:txBody>
          </p:sp>
        </mc:Choice>
        <mc:Fallback>
          <p:sp>
            <p:nvSpPr>
              <p:cNvPr id="43" name="Tekstvak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55" y="5392922"/>
                <a:ext cx="4834210" cy="907941"/>
              </a:xfrm>
              <a:prstGeom prst="rect">
                <a:avLst/>
              </a:prstGeom>
              <a:blipFill>
                <a:blip r:embed="rId2"/>
                <a:stretch>
                  <a:fillRect l="-1889" t="-4667" b="-14000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/>
          <p:cNvCxnSpPr/>
          <p:nvPr/>
        </p:nvCxnSpPr>
        <p:spPr>
          <a:xfrm flipV="1">
            <a:off x="8237918" y="2104694"/>
            <a:ext cx="3584376" cy="2824163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Rechthoek 36"/>
          <p:cNvSpPr/>
          <p:nvPr/>
        </p:nvSpPr>
        <p:spPr>
          <a:xfrm>
            <a:off x="10743456" y="235825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a</a:t>
            </a:r>
            <a:endParaRPr lang="nl-NL"/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8230278" y="3679578"/>
            <a:ext cx="154800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/>
              <p:cNvSpPr txBox="1"/>
              <p:nvPr/>
            </p:nvSpPr>
            <p:spPr>
              <a:xfrm>
                <a:off x="1740055" y="4034622"/>
                <a:ext cx="4834209" cy="907941"/>
              </a:xfrm>
              <a:prstGeom prst="rect">
                <a:avLst/>
              </a:prstGeom>
              <a:solidFill>
                <a:srgbClr val="51A041"/>
              </a:solidFill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nl-NL"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CS = ½ × basis × hoogte</a:t>
                </a:r>
              </a:p>
              <a:p>
                <a:r>
                  <a:rPr lang="nl-NL"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½ × 44.444 × € 11,11 </a:t>
                </a:r>
                <a14:m>
                  <m:oMath xmlns:m="http://schemas.openxmlformats.org/officeDocument/2006/math">
                    <m:r>
                      <a:rPr lang="nl-NL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≈</m:t>
                    </m:r>
                  </m:oMath>
                </a14:m>
                <a:r>
                  <a:rPr lang="nl-NL"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€ 246.888</a:t>
                </a:r>
              </a:p>
            </p:txBody>
          </p:sp>
        </mc:Choice>
        <mc:Fallback>
          <p:sp>
            <p:nvSpPr>
              <p:cNvPr id="40" name="Tekstvak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55" y="4034622"/>
                <a:ext cx="4834209" cy="907941"/>
              </a:xfrm>
              <a:prstGeom prst="rect">
                <a:avLst/>
              </a:prstGeom>
              <a:blipFill>
                <a:blip r:embed="rId3"/>
                <a:stretch>
                  <a:fillRect l="-1889" t="-4667" r="-1008" b="-14000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al 3">
            <a:extLst>
              <a:ext uri="{FF2B5EF4-FFF2-40B4-BE49-F238E27FC236}">
                <a16:creationId xmlns:a16="http://schemas.microsoft.com/office/drawing/2014/main" id="{692EE2FF-E8D2-AD39-5E96-13B105AF9533}"/>
              </a:ext>
            </a:extLst>
          </p:cNvPr>
          <p:cNvSpPr/>
          <p:nvPr/>
        </p:nvSpPr>
        <p:spPr>
          <a:xfrm>
            <a:off x="9774500" y="3607748"/>
            <a:ext cx="108000" cy="108000"/>
          </a:xfrm>
          <a:prstGeom prst="ellipse">
            <a:avLst/>
          </a:prstGeom>
          <a:solidFill>
            <a:srgbClr val="ED4D0F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53613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4" grpId="0" animBg="1"/>
      <p:bldP spid="41" grpId="0"/>
      <p:bldP spid="43" grpId="0" animBg="1"/>
      <p:bldP spid="37" grpId="0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4DA2CADE-622B-D904-1F84-A8AD9C06B414}"/>
              </a:ext>
            </a:extLst>
          </p:cNvPr>
          <p:cNvSpPr/>
          <p:nvPr/>
        </p:nvSpPr>
        <p:spPr>
          <a:xfrm>
            <a:off x="8515350" y="3945731"/>
            <a:ext cx="454819" cy="354807"/>
          </a:xfrm>
          <a:custGeom>
            <a:avLst/>
            <a:gdLst>
              <a:gd name="connsiteX0" fmla="*/ 454819 w 454819"/>
              <a:gd name="connsiteY0" fmla="*/ 2382 h 354807"/>
              <a:gd name="connsiteX1" fmla="*/ 0 w 454819"/>
              <a:gd name="connsiteY1" fmla="*/ 354807 h 354807"/>
              <a:gd name="connsiteX2" fmla="*/ 0 w 454819"/>
              <a:gd name="connsiteY2" fmla="*/ 0 h 354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4819" h="354807">
                <a:moveTo>
                  <a:pt x="454819" y="2382"/>
                </a:moveTo>
                <a:lnTo>
                  <a:pt x="0" y="354807"/>
                </a:lnTo>
                <a:lnTo>
                  <a:pt x="0" y="0"/>
                </a:lnTo>
              </a:path>
            </a:pathLst>
          </a:custGeom>
          <a:pattFill prst="dkVert">
            <a:fgClr>
              <a:srgbClr val="1A80B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Vrije vorm: vorm 24">
            <a:extLst>
              <a:ext uri="{FF2B5EF4-FFF2-40B4-BE49-F238E27FC236}">
                <a16:creationId xmlns:a16="http://schemas.microsoft.com/office/drawing/2014/main" id="{801FC278-78E1-EE08-CF03-E3A5EF08FAF5}"/>
              </a:ext>
            </a:extLst>
          </p:cNvPr>
          <p:cNvSpPr/>
          <p:nvPr/>
        </p:nvSpPr>
        <p:spPr>
          <a:xfrm>
            <a:off x="8515350" y="2855119"/>
            <a:ext cx="457200" cy="1090612"/>
          </a:xfrm>
          <a:custGeom>
            <a:avLst/>
            <a:gdLst>
              <a:gd name="connsiteX0" fmla="*/ 0 w 457200"/>
              <a:gd name="connsiteY0" fmla="*/ 1088231 h 1090612"/>
              <a:gd name="connsiteX1" fmla="*/ 457200 w 457200"/>
              <a:gd name="connsiteY1" fmla="*/ 1090612 h 1090612"/>
              <a:gd name="connsiteX2" fmla="*/ 454819 w 457200"/>
              <a:gd name="connsiteY2" fmla="*/ 454819 h 1090612"/>
              <a:gd name="connsiteX3" fmla="*/ 0 w 457200"/>
              <a:gd name="connsiteY3" fmla="*/ 0 h 1090612"/>
              <a:gd name="connsiteX4" fmla="*/ 0 w 457200"/>
              <a:gd name="connsiteY4" fmla="*/ 807244 h 1090612"/>
              <a:gd name="connsiteX5" fmla="*/ 0 w 457200"/>
              <a:gd name="connsiteY5" fmla="*/ 807244 h 10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" h="1090612">
                <a:moveTo>
                  <a:pt x="0" y="1088231"/>
                </a:moveTo>
                <a:lnTo>
                  <a:pt x="457200" y="1090612"/>
                </a:lnTo>
                <a:cubicBezTo>
                  <a:pt x="456406" y="878681"/>
                  <a:pt x="455613" y="666750"/>
                  <a:pt x="454819" y="454819"/>
                </a:cubicBezTo>
                <a:lnTo>
                  <a:pt x="0" y="0"/>
                </a:lnTo>
                <a:lnTo>
                  <a:pt x="0" y="807244"/>
                </a:lnTo>
                <a:lnTo>
                  <a:pt x="0" y="807244"/>
                </a:lnTo>
              </a:path>
            </a:pathLst>
          </a:custGeom>
          <a:pattFill prst="dkVert">
            <a:fgClr>
              <a:srgbClr val="51A04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Vrije vorm: vorm 18">
            <a:extLst>
              <a:ext uri="{FF2B5EF4-FFF2-40B4-BE49-F238E27FC236}">
                <a16:creationId xmlns:a16="http://schemas.microsoft.com/office/drawing/2014/main" id="{CBAA6EE7-8B11-A011-9AD5-3C7341A65BC3}"/>
              </a:ext>
            </a:extLst>
          </p:cNvPr>
          <p:cNvSpPr/>
          <p:nvPr/>
        </p:nvSpPr>
        <p:spPr>
          <a:xfrm>
            <a:off x="4940300" y="3359150"/>
            <a:ext cx="504825" cy="946150"/>
          </a:xfrm>
          <a:custGeom>
            <a:avLst/>
            <a:gdLst>
              <a:gd name="connsiteX0" fmla="*/ 511175 w 511175"/>
              <a:gd name="connsiteY0" fmla="*/ 0 h 946150"/>
              <a:gd name="connsiteX1" fmla="*/ 511175 w 511175"/>
              <a:gd name="connsiteY1" fmla="*/ 542925 h 946150"/>
              <a:gd name="connsiteX2" fmla="*/ 0 w 511175"/>
              <a:gd name="connsiteY2" fmla="*/ 946150 h 946150"/>
              <a:gd name="connsiteX3" fmla="*/ 0 w 511175"/>
              <a:gd name="connsiteY3" fmla="*/ 3175 h 94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175" h="946150">
                <a:moveTo>
                  <a:pt x="511175" y="0"/>
                </a:moveTo>
                <a:lnTo>
                  <a:pt x="511175" y="542925"/>
                </a:lnTo>
                <a:lnTo>
                  <a:pt x="0" y="946150"/>
                </a:lnTo>
                <a:lnTo>
                  <a:pt x="0" y="3175"/>
                </a:lnTo>
              </a:path>
            </a:pathLst>
          </a:custGeom>
          <a:pattFill prst="dkVert">
            <a:fgClr>
              <a:srgbClr val="1A80B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Vrije vorm: vorm 17">
            <a:extLst>
              <a:ext uri="{FF2B5EF4-FFF2-40B4-BE49-F238E27FC236}">
                <a16:creationId xmlns:a16="http://schemas.microsoft.com/office/drawing/2014/main" id="{2D6B6CE9-7C14-A56B-393C-D896FC9F2CCE}"/>
              </a:ext>
            </a:extLst>
          </p:cNvPr>
          <p:cNvSpPr/>
          <p:nvPr/>
        </p:nvSpPr>
        <p:spPr>
          <a:xfrm>
            <a:off x="4940300" y="2860675"/>
            <a:ext cx="508000" cy="501650"/>
          </a:xfrm>
          <a:custGeom>
            <a:avLst/>
            <a:gdLst>
              <a:gd name="connsiteX0" fmla="*/ 508000 w 508000"/>
              <a:gd name="connsiteY0" fmla="*/ 495300 h 501650"/>
              <a:gd name="connsiteX1" fmla="*/ 0 w 508000"/>
              <a:gd name="connsiteY1" fmla="*/ 0 h 501650"/>
              <a:gd name="connsiteX2" fmla="*/ 0 w 508000"/>
              <a:gd name="connsiteY2" fmla="*/ 501650 h 501650"/>
              <a:gd name="connsiteX3" fmla="*/ 508000 w 508000"/>
              <a:gd name="connsiteY3" fmla="*/ 495300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0" h="501650">
                <a:moveTo>
                  <a:pt x="508000" y="495300"/>
                </a:moveTo>
                <a:lnTo>
                  <a:pt x="0" y="0"/>
                </a:lnTo>
                <a:lnTo>
                  <a:pt x="0" y="501650"/>
                </a:lnTo>
                <a:lnTo>
                  <a:pt x="508000" y="495300"/>
                </a:lnTo>
                <a:close/>
              </a:path>
            </a:pathLst>
          </a:custGeom>
          <a:pattFill prst="dkVert">
            <a:fgClr>
              <a:srgbClr val="51A04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81D90DF-6EC0-EA90-9B01-4A1C377B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Perfect werkend / </a:t>
            </a:r>
            <a:r>
              <a:rPr lang="nl-NL" err="1"/>
              <a:t>Pareto</a:t>
            </a:r>
            <a:r>
              <a:rPr lang="nl-NL"/>
              <a:t>-optimaal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DAA0687D-AAA6-1926-ACBD-CAC9F31C4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3578225" cy="46825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/>
              <a:t>Vrije marktwerking</a:t>
            </a:r>
          </a:p>
          <a:p>
            <a:pPr marL="0" indent="0">
              <a:buNone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→ evenwichtsprijs</a:t>
            </a: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800" err="1">
                <a:latin typeface="Arial" panose="020B0604020202020204" pitchFamily="34" charset="0"/>
                <a:cs typeface="Arial" panose="020B0604020202020204" pitchFamily="34" charset="0"/>
              </a:rPr>
              <a:t>Pareto</a:t>
            </a: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-optimaal: de som van consumenten- en </a:t>
            </a:r>
            <a:r>
              <a:rPr lang="nl-NL" sz="1800" err="1">
                <a:latin typeface="Arial" panose="020B0604020202020204" pitchFamily="34" charset="0"/>
                <a:cs typeface="Arial" panose="020B0604020202020204" pitchFamily="34" charset="0"/>
              </a:rPr>
              <a:t>producentensuplus</a:t>
            </a: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 is maximaal</a:t>
            </a:r>
          </a:p>
          <a:p>
            <a:pPr marL="0" indent="0">
              <a:buNone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Niemand kan zijn positie verbeteren zonder dat dit ten koste gaat van de ander.</a:t>
            </a:r>
          </a:p>
        </p:txBody>
      </p:sp>
      <p:sp>
        <p:nvSpPr>
          <p:cNvPr id="8" name="Tijdelijke aanduiding voor inhoud 6">
            <a:extLst>
              <a:ext uri="{FF2B5EF4-FFF2-40B4-BE49-F238E27FC236}">
                <a16:creationId xmlns:a16="http://schemas.microsoft.com/office/drawing/2014/main" id="{7A21EA94-9CBD-4275-A049-F8235C293F80}"/>
              </a:ext>
            </a:extLst>
          </p:cNvPr>
          <p:cNvSpPr txBox="1">
            <a:spLocks/>
          </p:cNvSpPr>
          <p:nvPr/>
        </p:nvSpPr>
        <p:spPr>
          <a:xfrm>
            <a:off x="4244181" y="1817999"/>
            <a:ext cx="3578225" cy="4682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/>
              <a:t>Producent wil meer</a:t>
            </a:r>
          </a:p>
          <a:p>
            <a:pPr marL="0" indent="0">
              <a:buNone/>
            </a:pPr>
            <a:r>
              <a:rPr lang="nl-NL" sz="1500">
                <a:latin typeface="Arial" panose="020B0604020202020204" pitchFamily="34" charset="0"/>
                <a:cs typeface="Arial" panose="020B0604020202020204" pitchFamily="34" charset="0"/>
              </a:rPr>
              <a:t>→ hogere prijs</a:t>
            </a:r>
          </a:p>
          <a:p>
            <a:pPr marL="0" indent="0">
              <a:buNone/>
            </a:pPr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500"/>
              <a:t>De producent verbetert zijn positie ten kostte van de consument.</a:t>
            </a:r>
          </a:p>
          <a:p>
            <a:pPr marL="0" indent="0">
              <a:buNone/>
            </a:pPr>
            <a:r>
              <a:rPr lang="nl-NL" sz="1500">
                <a:latin typeface="Arial" panose="020B0604020202020204" pitchFamily="34" charset="0"/>
                <a:cs typeface="Arial" panose="020B0604020202020204" pitchFamily="34" charset="0"/>
              </a:rPr>
              <a:t>Ook het totale surplus neemt af.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05B3EBF2-BDF7-7034-4B11-02257CB1F557}"/>
              </a:ext>
            </a:extLst>
          </p:cNvPr>
          <p:cNvSpPr txBox="1">
            <a:spLocks/>
          </p:cNvSpPr>
          <p:nvPr/>
        </p:nvSpPr>
        <p:spPr>
          <a:xfrm>
            <a:off x="8132762" y="1817999"/>
            <a:ext cx="3578225" cy="4682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/>
              <a:t>Consument wil meer</a:t>
            </a:r>
          </a:p>
          <a:p>
            <a:pPr marL="0" indent="0">
              <a:buNone/>
            </a:pPr>
            <a:r>
              <a:rPr lang="nl-NL" sz="1500">
                <a:latin typeface="Arial" panose="020B0604020202020204" pitchFamily="34" charset="0"/>
                <a:cs typeface="Arial" panose="020B0604020202020204" pitchFamily="34" charset="0"/>
              </a:rPr>
              <a:t>→ lagere prijs</a:t>
            </a:r>
          </a:p>
          <a:p>
            <a:pPr marL="0" indent="0">
              <a:buNone/>
            </a:pPr>
            <a:endParaRPr lang="nl-NL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500"/>
              <a:t>De consument verbetert zijn positie ten kostte van de producent.</a:t>
            </a:r>
          </a:p>
          <a:p>
            <a:pPr marL="0" indent="0">
              <a:buNone/>
            </a:pPr>
            <a:r>
              <a:rPr lang="nl-NL" sz="1500">
                <a:latin typeface="Arial" panose="020B0604020202020204" pitchFamily="34" charset="0"/>
                <a:cs typeface="Arial" panose="020B0604020202020204" pitchFamily="34" charset="0"/>
              </a:rPr>
              <a:t>Ook het totale surplus neemt af.</a:t>
            </a:r>
          </a:p>
          <a:p>
            <a:pPr marL="0" indent="0">
              <a:buNone/>
            </a:pPr>
            <a:endParaRPr lang="nl-NL" sz="150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0624011-65CE-CD66-CDD1-B7ACB502980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0" y="2751735"/>
            <a:ext cx="2742312" cy="2376879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C421CA81-6B1F-48F6-8B9C-086CF8AC454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4181" y="2751735"/>
            <a:ext cx="2741287" cy="237600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29F86816-BB90-5E88-425F-AC156903E54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2406" y="2751735"/>
            <a:ext cx="2741287" cy="2376000"/>
          </a:xfrm>
          <a:prstGeom prst="rect">
            <a:avLst/>
          </a:prstGeom>
        </p:spPr>
      </p:pic>
      <p:sp>
        <p:nvSpPr>
          <p:cNvPr id="13" name="Ovaal 12">
            <a:extLst>
              <a:ext uri="{FF2B5EF4-FFF2-40B4-BE49-F238E27FC236}">
                <a16:creationId xmlns:a16="http://schemas.microsoft.com/office/drawing/2014/main" id="{4962D6E2-0B5A-2511-EC0D-519544270B64}"/>
              </a:ext>
            </a:extLst>
          </p:cNvPr>
          <p:cNvSpPr/>
          <p:nvPr/>
        </p:nvSpPr>
        <p:spPr>
          <a:xfrm>
            <a:off x="5718175" y="3619500"/>
            <a:ext cx="72000" cy="72000"/>
          </a:xfrm>
          <a:prstGeom prst="ellips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0013B21-2508-84AE-E717-852DB887D599}"/>
              </a:ext>
            </a:extLst>
          </p:cNvPr>
          <p:cNvCxnSpPr/>
          <p:nvPr/>
        </p:nvCxnSpPr>
        <p:spPr>
          <a:xfrm>
            <a:off x="5445125" y="3392046"/>
            <a:ext cx="0" cy="12600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C6D5D11-6DD7-3008-BE58-45249DC91AC8}"/>
              </a:ext>
            </a:extLst>
          </p:cNvPr>
          <p:cNvCxnSpPr>
            <a:cxnSpLocks/>
          </p:cNvCxnSpPr>
          <p:nvPr/>
        </p:nvCxnSpPr>
        <p:spPr>
          <a:xfrm flipH="1">
            <a:off x="4962525" y="3366646"/>
            <a:ext cx="432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B67E1E87-CE48-A302-30F0-94D0595CFAED}"/>
              </a:ext>
            </a:extLst>
          </p:cNvPr>
          <p:cNvCxnSpPr/>
          <p:nvPr/>
        </p:nvCxnSpPr>
        <p:spPr>
          <a:xfrm>
            <a:off x="8973344" y="3321054"/>
            <a:ext cx="0" cy="13320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E87E2824-AB9B-D073-32B7-49119585D8EC}"/>
              </a:ext>
            </a:extLst>
          </p:cNvPr>
          <p:cNvCxnSpPr>
            <a:cxnSpLocks/>
          </p:cNvCxnSpPr>
          <p:nvPr/>
        </p:nvCxnSpPr>
        <p:spPr>
          <a:xfrm flipH="1">
            <a:off x="8529812" y="3944497"/>
            <a:ext cx="1044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al 22">
            <a:extLst>
              <a:ext uri="{FF2B5EF4-FFF2-40B4-BE49-F238E27FC236}">
                <a16:creationId xmlns:a16="http://schemas.microsoft.com/office/drawing/2014/main" id="{856198AE-CE45-DC93-8C5B-9D56255D57B7}"/>
              </a:ext>
            </a:extLst>
          </p:cNvPr>
          <p:cNvSpPr/>
          <p:nvPr/>
        </p:nvSpPr>
        <p:spPr>
          <a:xfrm>
            <a:off x="9297706" y="3619500"/>
            <a:ext cx="72000" cy="72000"/>
          </a:xfrm>
          <a:prstGeom prst="ellipse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43E7B21A-B649-062E-1FDC-1A533BB9C473}"/>
              </a:ext>
            </a:extLst>
          </p:cNvPr>
          <p:cNvSpPr/>
          <p:nvPr/>
        </p:nvSpPr>
        <p:spPr>
          <a:xfrm>
            <a:off x="8933700" y="3904295"/>
            <a:ext cx="72000" cy="72000"/>
          </a:xfrm>
          <a:prstGeom prst="ellipse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3881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-0.02499 -0.04398 " pathEditMode="relative" rAng="0" ptsTypes="AA">
                                      <p:cBhvr>
                                        <p:cTn id="22" dur="3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5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7 L 0.02409 0.04282 " pathEditMode="relative" rAng="0" ptsTypes="AA">
                                      <p:cBhvr>
                                        <p:cTn id="69" dur="3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75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1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19" grpId="0" animBg="1"/>
      <p:bldP spid="18" grpId="0" animBg="1"/>
      <p:bldP spid="13" grpId="0" animBg="1"/>
      <p:bldP spid="13" grpId="1" animBg="1"/>
      <p:bldP spid="23" grpId="0" animBg="1"/>
      <p:bldP spid="23" grpId="1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B319D-21EB-340B-F155-2527CBF7A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Kanttekeningen</a:t>
            </a:r>
          </a:p>
        </p:txBody>
      </p:sp>
      <p:sp>
        <p:nvSpPr>
          <p:cNvPr id="38" name="Tijdelijke aanduiding voor inhoud 37">
            <a:extLst>
              <a:ext uri="{FF2B5EF4-FFF2-40B4-BE49-F238E27FC236}">
                <a16:creationId xmlns:a16="http://schemas.microsoft.com/office/drawing/2014/main" id="{5A12E9A7-E9BE-BFA1-05CD-54ED106BD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8502650" cy="4682502"/>
          </a:xfrm>
        </p:spPr>
        <p:txBody>
          <a:bodyPr/>
          <a:lstStyle/>
          <a:p>
            <a:pPr marL="0" indent="0">
              <a:buNone/>
            </a:pPr>
            <a:r>
              <a:rPr lang="nl-NL"/>
              <a:t>Wanneer een uitkomst </a:t>
            </a:r>
            <a:r>
              <a:rPr lang="nl-NL" err="1"/>
              <a:t>Pareto</a:t>
            </a:r>
            <a:r>
              <a:rPr lang="nl-NL"/>
              <a:t>-efficiënt is, </a:t>
            </a:r>
          </a:p>
          <a:p>
            <a:pPr lvl="1"/>
            <a:r>
              <a:rPr lang="nl-NL" sz="2200"/>
              <a:t>vereist dat perfect werkende markten (en die zijn er niet/nauwelijks)</a:t>
            </a:r>
          </a:p>
          <a:p>
            <a:pPr lvl="1"/>
            <a:r>
              <a:rPr lang="nl-NL" sz="2200"/>
              <a:t>wil dat niet zeggen dat het ‘rechtvaardig’ is</a:t>
            </a:r>
          </a:p>
          <a:p>
            <a:pPr lvl="1"/>
            <a:r>
              <a:rPr lang="nl-NL" sz="2200"/>
              <a:t>wordt er geen rekening gehouden met externe effecten</a:t>
            </a:r>
          </a:p>
          <a:p>
            <a:pPr lvl="1"/>
            <a:r>
              <a:rPr lang="nl-NL" sz="2200"/>
              <a:t>komen geen collectieve goederen tot stand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Er zijn dus situaties waarbij een </a:t>
            </a:r>
            <a:r>
              <a:rPr lang="nl-NL" err="1"/>
              <a:t>Pareto</a:t>
            </a:r>
            <a:r>
              <a:rPr lang="nl-NL"/>
              <a:t>-efficiënte uitkomst níet de juiste oplossing is.</a:t>
            </a:r>
          </a:p>
          <a:p>
            <a:endParaRPr lang="nl-NL"/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39EE3C04-4B72-FA69-956E-741778C2343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700" y="1817999"/>
            <a:ext cx="2742312" cy="237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1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Praktijk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/>
              <a:t>Onvolkomen concurrentie geeft producent invloed op de prijs.</a:t>
            </a:r>
            <a:br>
              <a:rPr lang="nl-NL" sz="2800"/>
            </a:br>
            <a:r>
              <a:rPr lang="nl-NL" sz="2800"/>
              <a:t>Het vergroot het </a:t>
            </a:r>
            <a:r>
              <a:rPr lang="nl-NL" sz="2800" err="1"/>
              <a:t>producentensurplus</a:t>
            </a:r>
            <a:r>
              <a:rPr lang="nl-NL" sz="2800"/>
              <a:t>: logisch dat bedrijven hier naar streven</a:t>
            </a:r>
          </a:p>
          <a:p>
            <a:pPr marL="0" indent="0">
              <a:buNone/>
            </a:pPr>
            <a:endParaRPr lang="nl-NL" sz="2800"/>
          </a:p>
          <a:p>
            <a:r>
              <a:rPr lang="nl-NL" sz="2800"/>
              <a:t>Onvolkomen concurrentie gaat ten koste van het consumentensurplus en de totale efficiency: logisch dat overheden concurrentie proberen te bevorderen:</a:t>
            </a:r>
          </a:p>
          <a:p>
            <a:pPr lvl="2"/>
            <a:r>
              <a:rPr lang="nl-NL" sz="2400"/>
              <a:t>mededingingsautoriteiten (NMa)</a:t>
            </a:r>
          </a:p>
          <a:p>
            <a:pPr lvl="2"/>
            <a:r>
              <a:rPr lang="nl-NL" sz="2400"/>
              <a:t>speciale commissaris </a:t>
            </a:r>
            <a:r>
              <a:rPr lang="nl-NL" sz="2000"/>
              <a:t>EU</a:t>
            </a:r>
          </a:p>
          <a:p>
            <a:pPr lvl="2"/>
            <a:endParaRPr lang="nl-NL" sz="20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53D7F7D-69F4-C1DA-E3D7-87858BD7BC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0050" y="4706282"/>
            <a:ext cx="3124200" cy="114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2223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8B5B6D7-9855-8558-B3B0-1B2320930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Producentengedrag</a:t>
            </a:r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D66C99F0-C615-2B0B-96D6-9FAEAB9F9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bij volkomen concurrentie</a:t>
            </a:r>
          </a:p>
        </p:txBody>
      </p:sp>
    </p:spTree>
    <p:extLst>
      <p:ext uri="{BB962C8B-B14F-4D97-AF65-F5344CB8AC3E}">
        <p14:creationId xmlns:p14="http://schemas.microsoft.com/office/powerpoint/2010/main" val="312342779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6E7D3BFF-C8CB-84F8-79D5-C052CF786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Marktvormen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C2BAD8-9788-D533-E0D8-97112A7C5A9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/>
              <a:t>Marktwerking bij volkomen concurrentie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3C80A67-CA50-74B5-280B-AFD8D53ACE52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/>
              <a:t>Productengedrag bij volkomen concurrentie</a:t>
            </a:r>
          </a:p>
        </p:txBody>
      </p:sp>
    </p:spTree>
    <p:extLst>
      <p:ext uri="{BB962C8B-B14F-4D97-AF65-F5344CB8AC3E}">
        <p14:creationId xmlns:p14="http://schemas.microsoft.com/office/powerpoint/2010/main" val="1486682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8A3C7F6-C3E8-BE4E-0C7C-86EA802C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Geen invloed op de prijs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CDEFE76C-E722-FA01-BB30-B9DFA179CF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/>
              <a:t>Totale markt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58E16B73-296D-2628-F7B8-BA5DF0E089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/>
              <a:t>Individuele producent</a:t>
            </a:r>
            <a:br>
              <a:rPr lang="nl-NL" b="1"/>
            </a:br>
            <a:r>
              <a:rPr lang="nl-NL"/>
              <a:t>(met proportioneel variabele kosten)</a:t>
            </a:r>
            <a:endParaRPr lang="nl-NL" b="1"/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5DD59351-9635-4DA3-8397-940B0BB5C6B6}"/>
              </a:ext>
            </a:extLst>
          </p:cNvPr>
          <p:cNvGrpSpPr/>
          <p:nvPr/>
        </p:nvGrpSpPr>
        <p:grpSpPr>
          <a:xfrm>
            <a:off x="355599" y="2899500"/>
            <a:ext cx="3554507" cy="3216749"/>
            <a:chOff x="4985675" y="3314224"/>
            <a:chExt cx="3554507" cy="3216749"/>
          </a:xfrm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7C4DF96-6075-3851-2300-7CDCC3CEB140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AF8522D2-FD21-8F4C-FC7B-C9CC308505F1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B0D441D7-96D4-8BA0-3C97-F1251A55B419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CF168F0-5B2B-F65F-5BA5-3CC4F12F9DA5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15EAF800-5AF8-F029-DE31-C4FFF8889FE2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62C7501C-D289-FE61-7FB1-DFD6600F25C6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F5FB8FB-0C7B-45B2-E162-4BE9051D2697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E1A05AB1-F621-F934-2B42-89BFD3475B8A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587B3813-30F9-5C5B-F8C1-614EC325AE01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DE2F3116-779D-6642-1E6D-3A76ADD43D6A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F7334037-BE92-9532-7970-1D5280663523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E2DA9DF9-3636-3D9A-E43B-5877DC79109A}"/>
                </a:ext>
              </a:extLst>
            </p:cNvPr>
            <p:cNvSpPr txBox="1"/>
            <p:nvPr/>
          </p:nvSpPr>
          <p:spPr>
            <a:xfrm>
              <a:off x="5824374" y="6223196"/>
              <a:ext cx="271580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totale hoeveelheid (× </a:t>
              </a:r>
              <a:r>
                <a:rPr lang="nl-NL" sz="1400" err="1"/>
                <a:t>mln</a:t>
              </a:r>
              <a:r>
                <a:rPr lang="nl-NL" sz="1400"/>
                <a:t> stuks)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DCA55561-CFEB-63D9-5546-B98D7845CF04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51D5A8E8-BDF8-542C-0E35-0196770EDBDF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AAA303C8-E173-8E57-F982-BB60723F6CC0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E2DF53C8-5567-41A5-9E5F-7CD404A959DC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E7E4C0A-9075-3AAC-7660-C1EB8CABB77A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42056AEF-4EBF-AC85-6B6D-1F70AE3B5E2C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7CC8AA89-BD19-A4EA-34D5-E50635D3C30C}"/>
                </a:ext>
              </a:extLst>
            </p:cNvPr>
            <p:cNvSpPr txBox="1"/>
            <p:nvPr/>
          </p:nvSpPr>
          <p:spPr>
            <a:xfrm>
              <a:off x="5961312" y="597911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5C37B4E2-C86F-3064-6BC9-F108094FFC66}"/>
                </a:ext>
              </a:extLst>
            </p:cNvPr>
            <p:cNvSpPr txBox="1"/>
            <p:nvPr/>
          </p:nvSpPr>
          <p:spPr>
            <a:xfrm>
              <a:off x="641458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100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2311A545-B1A2-183E-EEAA-18958F82E00C}"/>
                </a:ext>
              </a:extLst>
            </p:cNvPr>
            <p:cNvSpPr txBox="1"/>
            <p:nvPr/>
          </p:nvSpPr>
          <p:spPr>
            <a:xfrm>
              <a:off x="692175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150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3A9FBC6D-1536-D6E4-8C29-454DA9ACAE13}"/>
                </a:ext>
              </a:extLst>
            </p:cNvPr>
            <p:cNvSpPr txBox="1"/>
            <p:nvPr/>
          </p:nvSpPr>
          <p:spPr>
            <a:xfrm>
              <a:off x="742593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200</a:t>
              </a: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BDA05D92-79AB-F074-110E-9291765F3E69}"/>
                </a:ext>
              </a:extLst>
            </p:cNvPr>
            <p:cNvSpPr txBox="1"/>
            <p:nvPr/>
          </p:nvSpPr>
          <p:spPr>
            <a:xfrm>
              <a:off x="793011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250</a:t>
              </a:r>
            </a:p>
          </p:txBody>
        </p: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603AD6FF-04E6-3A33-6CCC-F5528EB2E78A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ep 34">
            <a:extLst>
              <a:ext uri="{FF2B5EF4-FFF2-40B4-BE49-F238E27FC236}">
                <a16:creationId xmlns:a16="http://schemas.microsoft.com/office/drawing/2014/main" id="{4BCBA14C-F401-F89F-A621-3CF3E4A2DC1E}"/>
              </a:ext>
            </a:extLst>
          </p:cNvPr>
          <p:cNvGrpSpPr/>
          <p:nvPr/>
        </p:nvGrpSpPr>
        <p:grpSpPr>
          <a:xfrm>
            <a:off x="1014898" y="2970918"/>
            <a:ext cx="2532686" cy="2601207"/>
            <a:chOff x="1210639" y="3561468"/>
            <a:chExt cx="2532686" cy="2601207"/>
          </a:xfrm>
        </p:grpSpPr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7A2F4791-DC9F-B60C-DD69-E9CC0906CADE}"/>
                </a:ext>
              </a:extLst>
            </p:cNvPr>
            <p:cNvCxnSpPr>
              <a:cxnSpLocks/>
            </p:cNvCxnSpPr>
            <p:nvPr/>
          </p:nvCxnSpPr>
          <p:spPr>
            <a:xfrm>
              <a:off x="1210639" y="3648420"/>
              <a:ext cx="2532686" cy="251425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5F28181C-6079-CF77-8564-59F6858F0E61}"/>
                </a:ext>
              </a:extLst>
            </p:cNvPr>
            <p:cNvSpPr txBox="1"/>
            <p:nvPr/>
          </p:nvSpPr>
          <p:spPr>
            <a:xfrm>
              <a:off x="1329828" y="3561468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v</a:t>
              </a:r>
              <a:endParaRPr lang="nl-NL" baseline="-25000"/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B3E4026F-981D-88C3-7816-8EA8F2AB945C}"/>
              </a:ext>
            </a:extLst>
          </p:cNvPr>
          <p:cNvGrpSpPr/>
          <p:nvPr/>
        </p:nvGrpSpPr>
        <p:grpSpPr>
          <a:xfrm>
            <a:off x="1036685" y="3050196"/>
            <a:ext cx="2473199" cy="1836271"/>
            <a:chOff x="7562850" y="3661385"/>
            <a:chExt cx="2732542" cy="2028825"/>
          </a:xfrm>
        </p:grpSpPr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20110201-AECC-325C-DFF5-1749C7219D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62850" y="3661385"/>
              <a:ext cx="2524125" cy="202882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kstvak 40">
              <a:extLst>
                <a:ext uri="{FF2B5EF4-FFF2-40B4-BE49-F238E27FC236}">
                  <a16:creationId xmlns:a16="http://schemas.microsoft.com/office/drawing/2014/main" id="{C6DA0AC7-2240-B153-E1D9-5732A4170B7A}"/>
                </a:ext>
              </a:extLst>
            </p:cNvPr>
            <p:cNvSpPr txBox="1"/>
            <p:nvPr/>
          </p:nvSpPr>
          <p:spPr>
            <a:xfrm>
              <a:off x="9703600" y="3812713"/>
              <a:ext cx="591792" cy="408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a</a:t>
              </a:r>
              <a:endParaRPr lang="nl-NL" baseline="-25000"/>
            </a:p>
          </p:txBody>
        </p: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34E36125-0954-695E-08FE-BEF41515DCD3}"/>
              </a:ext>
            </a:extLst>
          </p:cNvPr>
          <p:cNvGrpSpPr/>
          <p:nvPr/>
        </p:nvGrpSpPr>
        <p:grpSpPr>
          <a:xfrm>
            <a:off x="6096000" y="2899500"/>
            <a:ext cx="3333265" cy="3216749"/>
            <a:chOff x="4985675" y="3314224"/>
            <a:chExt cx="3333265" cy="3216749"/>
          </a:xfrm>
        </p:grpSpPr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D88704DF-9797-018C-B77F-50C05334DB34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6A749609-CA3F-3B6A-B823-67357E801A6C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80F043F3-1D31-2F0E-4EFA-01CB07A3A26C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69B56F79-7628-3C5B-B351-162662E973F2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E5DB021D-B791-E810-2CBE-4CBA03327EF6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400DE32A-6620-7246-08C1-7B97EA87C37D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>
              <a:extLst>
                <a:ext uri="{FF2B5EF4-FFF2-40B4-BE49-F238E27FC236}">
                  <a16:creationId xmlns:a16="http://schemas.microsoft.com/office/drawing/2014/main" id="{06755985-8D22-9641-2DA6-1AA7A38513B0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81C5CC9F-E851-3FA6-7640-7FA9412B04AC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B5C0CB69-99F6-DBB4-DDC8-C073286BFBB3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02543800-FF51-2F03-896A-FE5F34D4E149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1AB955C5-0B1F-B957-EEEC-28A2C7DB50ED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E0F37D4-CE2A-D93D-0376-B5AAAF157D5C}"/>
                </a:ext>
              </a:extLst>
            </p:cNvPr>
            <p:cNvSpPr txBox="1"/>
            <p:nvPr/>
          </p:nvSpPr>
          <p:spPr>
            <a:xfrm>
              <a:off x="6729249" y="6223196"/>
              <a:ext cx="15616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Q (× 1.000 stuks)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85AD62C0-791C-91A7-6736-EEBFCB912D38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2CE1118E-0FC4-E435-41E8-50357FDCD219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A972B11F-81E3-3CC8-9819-C6E7F6C5E09F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C5CEB859-BB63-F6AA-4BB9-E036DEC712E8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2F9D4ED5-A064-E2AF-81B9-85930F80A293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D6A7946B-7B43-6FA6-4F41-FF28E46DC694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5AC0ADC6-141D-B816-9911-2A8C1C7EEA18}"/>
                </a:ext>
              </a:extLst>
            </p:cNvPr>
            <p:cNvSpPr txBox="1"/>
            <p:nvPr/>
          </p:nvSpPr>
          <p:spPr>
            <a:xfrm>
              <a:off x="6018462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</a:t>
              </a:r>
            </a:p>
          </p:txBody>
        </p: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1F3E727E-8BBB-252E-3DC4-AF554C69201E}"/>
                </a:ext>
              </a:extLst>
            </p:cNvPr>
            <p:cNvSpPr txBox="1"/>
            <p:nvPr/>
          </p:nvSpPr>
          <p:spPr>
            <a:xfrm>
              <a:off x="651935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63" name="Tekstvak 62">
              <a:extLst>
                <a:ext uri="{FF2B5EF4-FFF2-40B4-BE49-F238E27FC236}">
                  <a16:creationId xmlns:a16="http://schemas.microsoft.com/office/drawing/2014/main" id="{5867914A-3ECD-BCA7-0AAF-0C272F27F877}"/>
                </a:ext>
              </a:extLst>
            </p:cNvPr>
            <p:cNvSpPr txBox="1"/>
            <p:nvPr/>
          </p:nvSpPr>
          <p:spPr>
            <a:xfrm>
              <a:off x="702652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3</a:t>
              </a:r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CF776236-0BC3-1981-5304-6402523A43C0}"/>
                </a:ext>
              </a:extLst>
            </p:cNvPr>
            <p:cNvSpPr txBox="1"/>
            <p:nvPr/>
          </p:nvSpPr>
          <p:spPr>
            <a:xfrm>
              <a:off x="753070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4</a:t>
              </a:r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4F6B6D0A-2161-F4FD-2CF6-F351862ECAFE}"/>
                </a:ext>
              </a:extLst>
            </p:cNvPr>
            <p:cNvSpPr txBox="1"/>
            <p:nvPr/>
          </p:nvSpPr>
          <p:spPr>
            <a:xfrm>
              <a:off x="803488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</a:t>
              </a:r>
            </a:p>
          </p:txBody>
        </p:sp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9DECC255-078E-06E0-2E6C-5F105FB232B3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Ovaal 66">
            <a:extLst>
              <a:ext uri="{FF2B5EF4-FFF2-40B4-BE49-F238E27FC236}">
                <a16:creationId xmlns:a16="http://schemas.microsoft.com/office/drawing/2014/main" id="{08AC5F45-4955-A0F9-48D2-66CA237060E2}"/>
              </a:ext>
            </a:extLst>
          </p:cNvPr>
          <p:cNvSpPr/>
          <p:nvPr/>
        </p:nvSpPr>
        <p:spPr>
          <a:xfrm>
            <a:off x="1958677" y="4009662"/>
            <a:ext cx="144000" cy="144000"/>
          </a:xfrm>
          <a:prstGeom prst="ellipse">
            <a:avLst/>
          </a:prstGeom>
          <a:ln w="19050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9" name="Rechte verbindingslijn 68">
            <a:extLst>
              <a:ext uri="{FF2B5EF4-FFF2-40B4-BE49-F238E27FC236}">
                <a16:creationId xmlns:a16="http://schemas.microsoft.com/office/drawing/2014/main" id="{77575CDB-45AF-7AE1-01C7-AE5E8F6BB0ED}"/>
              </a:ext>
            </a:extLst>
          </p:cNvPr>
          <p:cNvCxnSpPr/>
          <p:nvPr/>
        </p:nvCxnSpPr>
        <p:spPr>
          <a:xfrm flipH="1">
            <a:off x="1007267" y="4081662"/>
            <a:ext cx="93600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71">
            <a:extLst>
              <a:ext uri="{FF2B5EF4-FFF2-40B4-BE49-F238E27FC236}">
                <a16:creationId xmlns:a16="http://schemas.microsoft.com/office/drawing/2014/main" id="{96CF8619-469A-4AB6-AC1F-48D5A3A256D5}"/>
              </a:ext>
            </a:extLst>
          </p:cNvPr>
          <p:cNvCxnSpPr>
            <a:cxnSpLocks/>
          </p:cNvCxnSpPr>
          <p:nvPr/>
        </p:nvCxnSpPr>
        <p:spPr>
          <a:xfrm>
            <a:off x="6765253" y="4069573"/>
            <a:ext cx="2521986" cy="0"/>
          </a:xfrm>
          <a:prstGeom prst="line">
            <a:avLst/>
          </a:prstGeom>
          <a:ln w="38100">
            <a:solidFill>
              <a:srgbClr val="51A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ep 75">
            <a:extLst>
              <a:ext uri="{FF2B5EF4-FFF2-40B4-BE49-F238E27FC236}">
                <a16:creationId xmlns:a16="http://schemas.microsoft.com/office/drawing/2014/main" id="{B8C06F7E-5FA9-779E-325D-6682AC268CF8}"/>
              </a:ext>
            </a:extLst>
          </p:cNvPr>
          <p:cNvGrpSpPr/>
          <p:nvPr/>
        </p:nvGrpSpPr>
        <p:grpSpPr>
          <a:xfrm>
            <a:off x="2111561" y="3973085"/>
            <a:ext cx="4428000" cy="190319"/>
            <a:chOff x="2111561" y="3973085"/>
            <a:chExt cx="4428000" cy="190319"/>
          </a:xfrm>
        </p:grpSpPr>
        <p:cxnSp>
          <p:nvCxnSpPr>
            <p:cNvPr id="70" name="Rechte verbindingslijn 69">
              <a:extLst>
                <a:ext uri="{FF2B5EF4-FFF2-40B4-BE49-F238E27FC236}">
                  <a16:creationId xmlns:a16="http://schemas.microsoft.com/office/drawing/2014/main" id="{25D6459C-CE1C-F2CE-739D-5001E1CF71A8}"/>
                </a:ext>
              </a:extLst>
            </p:cNvPr>
            <p:cNvCxnSpPr/>
            <p:nvPr/>
          </p:nvCxnSpPr>
          <p:spPr>
            <a:xfrm flipH="1">
              <a:off x="2111561" y="4069573"/>
              <a:ext cx="44280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Pijl: punthaak 73">
              <a:extLst>
                <a:ext uri="{FF2B5EF4-FFF2-40B4-BE49-F238E27FC236}">
                  <a16:creationId xmlns:a16="http://schemas.microsoft.com/office/drawing/2014/main" id="{E28D8AA9-8E8A-0AED-AF4D-136B733009AC}"/>
                </a:ext>
              </a:extLst>
            </p:cNvPr>
            <p:cNvSpPr/>
            <p:nvPr/>
          </p:nvSpPr>
          <p:spPr>
            <a:xfrm>
              <a:off x="3791223" y="3973086"/>
              <a:ext cx="482824" cy="190318"/>
            </a:xfrm>
            <a:prstGeom prst="chevron">
              <a:avLst/>
            </a:prstGeom>
            <a:solidFill>
              <a:srgbClr val="51A04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75" name="Pijl: punthaak 74">
              <a:extLst>
                <a:ext uri="{FF2B5EF4-FFF2-40B4-BE49-F238E27FC236}">
                  <a16:creationId xmlns:a16="http://schemas.microsoft.com/office/drawing/2014/main" id="{7B5CF920-01C0-049E-507B-938024E624DD}"/>
                </a:ext>
              </a:extLst>
            </p:cNvPr>
            <p:cNvSpPr/>
            <p:nvPr/>
          </p:nvSpPr>
          <p:spPr>
            <a:xfrm>
              <a:off x="5397827" y="3973085"/>
              <a:ext cx="482824" cy="190318"/>
            </a:xfrm>
            <a:prstGeom prst="chevron">
              <a:avLst/>
            </a:prstGeom>
            <a:solidFill>
              <a:srgbClr val="51A04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sp>
        <p:nvSpPr>
          <p:cNvPr id="77" name="Tekstvak 76">
            <a:extLst>
              <a:ext uri="{FF2B5EF4-FFF2-40B4-BE49-F238E27FC236}">
                <a16:creationId xmlns:a16="http://schemas.microsoft.com/office/drawing/2014/main" id="{E9ABC843-17D3-2471-199A-BE58A627EBE7}"/>
              </a:ext>
            </a:extLst>
          </p:cNvPr>
          <p:cNvSpPr txBox="1"/>
          <p:nvPr/>
        </p:nvSpPr>
        <p:spPr>
          <a:xfrm>
            <a:off x="9231215" y="3895898"/>
            <a:ext cx="1440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P = GO = MO</a:t>
            </a:r>
          </a:p>
        </p:txBody>
      </p:sp>
      <p:sp>
        <p:nvSpPr>
          <p:cNvPr id="78" name="Rechthoek: afgeronde hoeken 77">
            <a:extLst>
              <a:ext uri="{FF2B5EF4-FFF2-40B4-BE49-F238E27FC236}">
                <a16:creationId xmlns:a16="http://schemas.microsoft.com/office/drawing/2014/main" id="{25BDBDC2-DD1B-4335-2637-2EF447AFC61B}"/>
              </a:ext>
            </a:extLst>
          </p:cNvPr>
          <p:cNvSpPr/>
          <p:nvPr/>
        </p:nvSpPr>
        <p:spPr>
          <a:xfrm rot="21334419">
            <a:off x="6290894" y="6107280"/>
            <a:ext cx="4014757" cy="568997"/>
          </a:xfrm>
          <a:prstGeom prst="roundRect">
            <a:avLst>
              <a:gd name="adj" fmla="val 37559"/>
            </a:avLst>
          </a:prstGeom>
          <a:ln w="38100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err="1"/>
              <a:t>hoeveelheidsaanpasser</a:t>
            </a:r>
            <a:endParaRPr lang="nl-NL" b="1"/>
          </a:p>
        </p:txBody>
      </p:sp>
      <p:cxnSp>
        <p:nvCxnSpPr>
          <p:cNvPr id="79" name="Rechte verbindingslijn 78">
            <a:extLst>
              <a:ext uri="{FF2B5EF4-FFF2-40B4-BE49-F238E27FC236}">
                <a16:creationId xmlns:a16="http://schemas.microsoft.com/office/drawing/2014/main" id="{FE71C32F-E764-3E8B-842D-04ED68C626C3}"/>
              </a:ext>
            </a:extLst>
          </p:cNvPr>
          <p:cNvCxnSpPr>
            <a:cxnSpLocks/>
          </p:cNvCxnSpPr>
          <p:nvPr/>
        </p:nvCxnSpPr>
        <p:spPr>
          <a:xfrm>
            <a:off x="6779827" y="4807189"/>
            <a:ext cx="2521986" cy="0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vak 79">
            <a:extLst>
              <a:ext uri="{FF2B5EF4-FFF2-40B4-BE49-F238E27FC236}">
                <a16:creationId xmlns:a16="http://schemas.microsoft.com/office/drawing/2014/main" id="{BED2FE4A-08BD-6212-612E-A304A1790EC3}"/>
              </a:ext>
            </a:extLst>
          </p:cNvPr>
          <p:cNvSpPr txBox="1"/>
          <p:nvPr/>
        </p:nvSpPr>
        <p:spPr>
          <a:xfrm>
            <a:off x="9232267" y="4640759"/>
            <a:ext cx="118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GVK = MK</a:t>
            </a:r>
          </a:p>
        </p:txBody>
      </p:sp>
      <p:sp>
        <p:nvSpPr>
          <p:cNvPr id="84" name="Tekstvak 83">
            <a:extLst>
              <a:ext uri="{FF2B5EF4-FFF2-40B4-BE49-F238E27FC236}">
                <a16:creationId xmlns:a16="http://schemas.microsoft.com/office/drawing/2014/main" id="{92017C98-8C6A-AF2A-3931-3A82CAFC1010}"/>
              </a:ext>
            </a:extLst>
          </p:cNvPr>
          <p:cNvSpPr txBox="1"/>
          <p:nvPr/>
        </p:nvSpPr>
        <p:spPr>
          <a:xfrm>
            <a:off x="9223833" y="4445609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GTK</a:t>
            </a:r>
          </a:p>
        </p:txBody>
      </p:sp>
      <p:sp>
        <p:nvSpPr>
          <p:cNvPr id="85" name="Vrije vorm: vorm 84">
            <a:extLst>
              <a:ext uri="{FF2B5EF4-FFF2-40B4-BE49-F238E27FC236}">
                <a16:creationId xmlns:a16="http://schemas.microsoft.com/office/drawing/2014/main" id="{B690B1B8-2E86-CC31-25BF-69834B01F155}"/>
              </a:ext>
            </a:extLst>
          </p:cNvPr>
          <p:cNvSpPr/>
          <p:nvPr/>
        </p:nvSpPr>
        <p:spPr>
          <a:xfrm>
            <a:off x="6976872" y="2816352"/>
            <a:ext cx="2313432" cy="1801796"/>
          </a:xfrm>
          <a:custGeom>
            <a:avLst/>
            <a:gdLst>
              <a:gd name="connsiteX0" fmla="*/ 0 w 2313432"/>
              <a:gd name="connsiteY0" fmla="*/ 0 h 1803514"/>
              <a:gd name="connsiteX1" fmla="*/ 292608 w 2313432"/>
              <a:gd name="connsiteY1" fmla="*/ 1005840 h 1803514"/>
              <a:gd name="connsiteX2" fmla="*/ 786384 w 2313432"/>
              <a:gd name="connsiteY2" fmla="*/ 1536192 h 1803514"/>
              <a:gd name="connsiteX3" fmla="*/ 1810512 w 2313432"/>
              <a:gd name="connsiteY3" fmla="*/ 1764792 h 1803514"/>
              <a:gd name="connsiteX4" fmla="*/ 2313432 w 2313432"/>
              <a:gd name="connsiteY4" fmla="*/ 1801368 h 1803514"/>
              <a:gd name="connsiteX0" fmla="*/ 0 w 2313432"/>
              <a:gd name="connsiteY0" fmla="*/ 0 h 1801796"/>
              <a:gd name="connsiteX1" fmla="*/ 292608 w 2313432"/>
              <a:gd name="connsiteY1" fmla="*/ 1005840 h 1801796"/>
              <a:gd name="connsiteX2" fmla="*/ 786384 w 2313432"/>
              <a:gd name="connsiteY2" fmla="*/ 1536192 h 1801796"/>
              <a:gd name="connsiteX3" fmla="*/ 1810512 w 2313432"/>
              <a:gd name="connsiteY3" fmla="*/ 1764792 h 1801796"/>
              <a:gd name="connsiteX4" fmla="*/ 2313432 w 2313432"/>
              <a:gd name="connsiteY4" fmla="*/ 1801368 h 180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3432" h="1801796">
                <a:moveTo>
                  <a:pt x="0" y="0"/>
                </a:moveTo>
                <a:cubicBezTo>
                  <a:pt x="80772" y="374904"/>
                  <a:pt x="161544" y="749808"/>
                  <a:pt x="292608" y="1005840"/>
                </a:cubicBezTo>
                <a:cubicBezTo>
                  <a:pt x="423672" y="1261872"/>
                  <a:pt x="533400" y="1409700"/>
                  <a:pt x="786384" y="1536192"/>
                </a:cubicBezTo>
                <a:cubicBezTo>
                  <a:pt x="1039368" y="1662684"/>
                  <a:pt x="1556004" y="1720596"/>
                  <a:pt x="1810512" y="1764792"/>
                </a:cubicBezTo>
                <a:cubicBezTo>
                  <a:pt x="2072164" y="1782794"/>
                  <a:pt x="2189226" y="1805178"/>
                  <a:pt x="2313432" y="1801368"/>
                </a:cubicBezTo>
              </a:path>
            </a:pathLst>
          </a:cu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13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7" grpId="0"/>
      <p:bldP spid="78" grpId="0" animBg="1"/>
      <p:bldP spid="80" grpId="0"/>
      <p:bldP spid="84" grpId="0"/>
      <p:bldP spid="8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0CF1593-10D8-F977-D3FB-74A4CCC37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Productieomvang kiezen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5546598-067E-F5FB-08D7-B123BE571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717" y="1817999"/>
            <a:ext cx="6499482" cy="4682502"/>
          </a:xfrm>
        </p:spPr>
        <p:txBody>
          <a:bodyPr/>
          <a:lstStyle/>
          <a:p>
            <a:pPr marL="0" indent="0">
              <a:buNone/>
            </a:pPr>
            <a:r>
              <a:rPr lang="nl-NL" b="1"/>
              <a:t>Break-even-punt</a:t>
            </a:r>
            <a:br>
              <a:rPr lang="nl-NL"/>
            </a:br>
            <a:r>
              <a:rPr lang="nl-NL"/>
              <a:t>GO = GTK  </a:t>
            </a: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→  </a:t>
            </a:r>
            <a:r>
              <a:rPr lang="nl-NL"/>
              <a:t>geen winst/verlies 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b="1"/>
              <a:t>Maximale omzet</a:t>
            </a:r>
            <a:br>
              <a:rPr lang="nl-NL"/>
            </a:br>
            <a:r>
              <a:rPr lang="nl-NL"/>
              <a:t>Vaste prijs </a:t>
            </a: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→ zoveel mogelijk verkopen</a:t>
            </a:r>
            <a:br>
              <a:rPr lang="nl-NL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(productiecapaciteit)</a:t>
            </a:r>
          </a:p>
          <a:p>
            <a:pPr marL="0" indent="0">
              <a:buNone/>
            </a:pPr>
            <a:endParaRPr lang="nl-NL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b="1"/>
              <a:t>Maximale winst</a:t>
            </a:r>
            <a:br>
              <a:rPr lang="nl-NL"/>
            </a:br>
            <a:r>
              <a:rPr lang="nl-NL"/>
              <a:t>Elk extra product laat de winst met € 3 stijgen</a:t>
            </a:r>
            <a:br>
              <a:rPr lang="nl-NL"/>
            </a:b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→ zoveel mogelijk verkopen</a:t>
            </a:r>
            <a:br>
              <a:rPr lang="nl-NL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(productiecapaciteit)</a:t>
            </a:r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591AC6BC-4029-5722-ACB3-B15271B904CA}"/>
              </a:ext>
            </a:extLst>
          </p:cNvPr>
          <p:cNvGrpSpPr/>
          <p:nvPr/>
        </p:nvGrpSpPr>
        <p:grpSpPr>
          <a:xfrm>
            <a:off x="355600" y="2415497"/>
            <a:ext cx="3333265" cy="3216749"/>
            <a:chOff x="4985675" y="3314224"/>
            <a:chExt cx="3333265" cy="3216749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59D32682-FA71-82A8-D892-AE7B2197503D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44AA93D8-DD58-8EA6-13A0-044C58F76CB5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09695BB3-1EAD-1F89-4434-1D993D0C87AA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3B3AEDE9-A3DE-A4D6-BE14-87CE4DB20881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74A182D2-3D59-0990-3144-3767F7BBE1D8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E60E2D35-4CEB-3648-C0DA-E761359982C0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3092EE08-F1DA-7D27-10CF-46D4E5B18417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1BF0EFEC-80BA-618A-FF41-394E0FC6E53C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46B1AA7A-A3F0-2108-E3D6-7FBC35428276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CD63A71-CD29-31D0-B31E-8DD87BB639C6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35430E93-8044-F8F3-8872-0B8034DA6A09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D73BCBD7-4AF9-00A9-0850-C225123149FD}"/>
                </a:ext>
              </a:extLst>
            </p:cNvPr>
            <p:cNvSpPr txBox="1"/>
            <p:nvPr/>
          </p:nvSpPr>
          <p:spPr>
            <a:xfrm>
              <a:off x="6729249" y="6223196"/>
              <a:ext cx="15616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Q (× 1.000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994ACFB4-6A8F-DA11-5ECD-CDA074EAE6CE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030C78B6-AA79-C126-23E9-C708675ABE0E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3D55635B-941E-3B15-AC13-1455F96DF666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B38DCA31-18C2-200D-D407-E484B0BD974A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89B36413-89C8-0031-EB7C-50D941482006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6C67B943-7C30-69E0-1A5F-5B85C3E6EB96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824B7C28-6EEC-0579-4769-0FBFB4EBE97A}"/>
                </a:ext>
              </a:extLst>
            </p:cNvPr>
            <p:cNvSpPr txBox="1"/>
            <p:nvPr/>
          </p:nvSpPr>
          <p:spPr>
            <a:xfrm>
              <a:off x="6018462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73EACFCF-0EF0-3D66-1F75-A6335E056DD6}"/>
                </a:ext>
              </a:extLst>
            </p:cNvPr>
            <p:cNvSpPr txBox="1"/>
            <p:nvPr/>
          </p:nvSpPr>
          <p:spPr>
            <a:xfrm>
              <a:off x="651935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CE7C8A4-4396-C923-8BB2-B61F903D5C67}"/>
                </a:ext>
              </a:extLst>
            </p:cNvPr>
            <p:cNvSpPr txBox="1"/>
            <p:nvPr/>
          </p:nvSpPr>
          <p:spPr>
            <a:xfrm>
              <a:off x="702652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3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85BA8DD2-1777-301D-82A3-7BB95584FF88}"/>
                </a:ext>
              </a:extLst>
            </p:cNvPr>
            <p:cNvSpPr txBox="1"/>
            <p:nvPr/>
          </p:nvSpPr>
          <p:spPr>
            <a:xfrm>
              <a:off x="753070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4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4F95DEA9-47C5-FD2F-2B7C-C036BA8E8788}"/>
                </a:ext>
              </a:extLst>
            </p:cNvPr>
            <p:cNvSpPr txBox="1"/>
            <p:nvPr/>
          </p:nvSpPr>
          <p:spPr>
            <a:xfrm>
              <a:off x="803488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70BB9891-4781-2246-9CC6-5D9899D09998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26C30E3B-9A3E-4F36-90A0-B8712657B76C}"/>
              </a:ext>
            </a:extLst>
          </p:cNvPr>
          <p:cNvCxnSpPr>
            <a:cxnSpLocks/>
          </p:cNvCxnSpPr>
          <p:nvPr/>
        </p:nvCxnSpPr>
        <p:spPr>
          <a:xfrm>
            <a:off x="1024853" y="3585570"/>
            <a:ext cx="2521986" cy="0"/>
          </a:xfrm>
          <a:prstGeom prst="line">
            <a:avLst/>
          </a:prstGeom>
          <a:ln w="38100">
            <a:solidFill>
              <a:srgbClr val="51A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>
            <a:extLst>
              <a:ext uri="{FF2B5EF4-FFF2-40B4-BE49-F238E27FC236}">
                <a16:creationId xmlns:a16="http://schemas.microsoft.com/office/drawing/2014/main" id="{7FA51E90-7DEE-99D1-058C-6D552E9D17EF}"/>
              </a:ext>
            </a:extLst>
          </p:cNvPr>
          <p:cNvSpPr txBox="1"/>
          <p:nvPr/>
        </p:nvSpPr>
        <p:spPr>
          <a:xfrm>
            <a:off x="3538440" y="3411895"/>
            <a:ext cx="1440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P = GO = MO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BA9A896F-6DAD-514E-16C3-B131CD67E6AD}"/>
              </a:ext>
            </a:extLst>
          </p:cNvPr>
          <p:cNvCxnSpPr>
            <a:cxnSpLocks/>
          </p:cNvCxnSpPr>
          <p:nvPr/>
        </p:nvCxnSpPr>
        <p:spPr>
          <a:xfrm>
            <a:off x="1039427" y="4323186"/>
            <a:ext cx="2521986" cy="0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62307556-33FB-21C8-A393-EFD76E83C46B}"/>
              </a:ext>
            </a:extLst>
          </p:cNvPr>
          <p:cNvSpPr txBox="1"/>
          <p:nvPr/>
        </p:nvSpPr>
        <p:spPr>
          <a:xfrm>
            <a:off x="3491867" y="4156756"/>
            <a:ext cx="118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GVK = MK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D819B5B-D033-4582-FB0D-27E3C10291CF}"/>
              </a:ext>
            </a:extLst>
          </p:cNvPr>
          <p:cNvSpPr txBox="1"/>
          <p:nvPr/>
        </p:nvSpPr>
        <p:spPr>
          <a:xfrm>
            <a:off x="3483433" y="3961606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GTK</a:t>
            </a:r>
          </a:p>
        </p:txBody>
      </p:sp>
      <p:sp>
        <p:nvSpPr>
          <p:cNvPr id="37" name="Vrije vorm: vorm 36">
            <a:extLst>
              <a:ext uri="{FF2B5EF4-FFF2-40B4-BE49-F238E27FC236}">
                <a16:creationId xmlns:a16="http://schemas.microsoft.com/office/drawing/2014/main" id="{8A97F1AB-2216-BC94-A6D8-393359DF25A7}"/>
              </a:ext>
            </a:extLst>
          </p:cNvPr>
          <p:cNvSpPr/>
          <p:nvPr/>
        </p:nvSpPr>
        <p:spPr>
          <a:xfrm>
            <a:off x="1236472" y="2332349"/>
            <a:ext cx="2313432" cy="1801796"/>
          </a:xfrm>
          <a:custGeom>
            <a:avLst/>
            <a:gdLst>
              <a:gd name="connsiteX0" fmla="*/ 0 w 2313432"/>
              <a:gd name="connsiteY0" fmla="*/ 0 h 1803514"/>
              <a:gd name="connsiteX1" fmla="*/ 292608 w 2313432"/>
              <a:gd name="connsiteY1" fmla="*/ 1005840 h 1803514"/>
              <a:gd name="connsiteX2" fmla="*/ 786384 w 2313432"/>
              <a:gd name="connsiteY2" fmla="*/ 1536192 h 1803514"/>
              <a:gd name="connsiteX3" fmla="*/ 1810512 w 2313432"/>
              <a:gd name="connsiteY3" fmla="*/ 1764792 h 1803514"/>
              <a:gd name="connsiteX4" fmla="*/ 2313432 w 2313432"/>
              <a:gd name="connsiteY4" fmla="*/ 1801368 h 1803514"/>
              <a:gd name="connsiteX0" fmla="*/ 0 w 2313432"/>
              <a:gd name="connsiteY0" fmla="*/ 0 h 1801796"/>
              <a:gd name="connsiteX1" fmla="*/ 292608 w 2313432"/>
              <a:gd name="connsiteY1" fmla="*/ 1005840 h 1801796"/>
              <a:gd name="connsiteX2" fmla="*/ 786384 w 2313432"/>
              <a:gd name="connsiteY2" fmla="*/ 1536192 h 1801796"/>
              <a:gd name="connsiteX3" fmla="*/ 1810512 w 2313432"/>
              <a:gd name="connsiteY3" fmla="*/ 1764792 h 1801796"/>
              <a:gd name="connsiteX4" fmla="*/ 2313432 w 2313432"/>
              <a:gd name="connsiteY4" fmla="*/ 1801368 h 180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3432" h="1801796">
                <a:moveTo>
                  <a:pt x="0" y="0"/>
                </a:moveTo>
                <a:cubicBezTo>
                  <a:pt x="80772" y="374904"/>
                  <a:pt x="161544" y="749808"/>
                  <a:pt x="292608" y="1005840"/>
                </a:cubicBezTo>
                <a:cubicBezTo>
                  <a:pt x="423672" y="1261872"/>
                  <a:pt x="533400" y="1409700"/>
                  <a:pt x="786384" y="1536192"/>
                </a:cubicBezTo>
                <a:cubicBezTo>
                  <a:pt x="1039368" y="1662684"/>
                  <a:pt x="1556004" y="1720596"/>
                  <a:pt x="1810512" y="1764792"/>
                </a:cubicBezTo>
                <a:cubicBezTo>
                  <a:pt x="2072164" y="1782794"/>
                  <a:pt x="2189226" y="1805178"/>
                  <a:pt x="2313432" y="1801368"/>
                </a:cubicBezTo>
              </a:path>
            </a:pathLst>
          </a:cu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098688FF-C118-AA0A-E7DC-6035413CF382}"/>
              </a:ext>
            </a:extLst>
          </p:cNvPr>
          <p:cNvSpPr txBox="1"/>
          <p:nvPr/>
        </p:nvSpPr>
        <p:spPr>
          <a:xfrm>
            <a:off x="957396" y="1810285"/>
            <a:ext cx="268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/>
              <a:t>Individuele producent</a:t>
            </a:r>
            <a:endParaRPr lang="nl-NL"/>
          </a:p>
        </p:txBody>
      </p:sp>
      <p:sp>
        <p:nvSpPr>
          <p:cNvPr id="40" name="Ster: 5 punten 39">
            <a:extLst>
              <a:ext uri="{FF2B5EF4-FFF2-40B4-BE49-F238E27FC236}">
                <a16:creationId xmlns:a16="http://schemas.microsoft.com/office/drawing/2014/main" id="{589A2308-082A-9CB8-4E2A-3B5772D5B9D6}"/>
              </a:ext>
            </a:extLst>
          </p:cNvPr>
          <p:cNvSpPr/>
          <p:nvPr/>
        </p:nvSpPr>
        <p:spPr>
          <a:xfrm>
            <a:off x="1543383" y="3439747"/>
            <a:ext cx="252000" cy="252000"/>
          </a:xfrm>
          <a:prstGeom prst="star5">
            <a:avLst/>
          </a:prstGeom>
          <a:solidFill>
            <a:srgbClr val="1A80B6"/>
          </a:solidFill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Ster: 5 punten 40">
            <a:extLst>
              <a:ext uri="{FF2B5EF4-FFF2-40B4-BE49-F238E27FC236}">
                <a16:creationId xmlns:a16="http://schemas.microsoft.com/office/drawing/2014/main" id="{860F3B32-8AD7-6E58-E525-1494280B37CF}"/>
              </a:ext>
            </a:extLst>
          </p:cNvPr>
          <p:cNvSpPr/>
          <p:nvPr/>
        </p:nvSpPr>
        <p:spPr>
          <a:xfrm>
            <a:off x="5127399" y="1868951"/>
            <a:ext cx="252000" cy="252000"/>
          </a:xfrm>
          <a:prstGeom prst="star5">
            <a:avLst/>
          </a:prstGeom>
          <a:solidFill>
            <a:srgbClr val="1A80B6"/>
          </a:solidFill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Ster: 5 punten 41">
            <a:extLst>
              <a:ext uri="{FF2B5EF4-FFF2-40B4-BE49-F238E27FC236}">
                <a16:creationId xmlns:a16="http://schemas.microsoft.com/office/drawing/2014/main" id="{549ADBBC-73C2-CAC1-B46B-250D7EBD5FF7}"/>
              </a:ext>
            </a:extLst>
          </p:cNvPr>
          <p:cNvSpPr/>
          <p:nvPr/>
        </p:nvSpPr>
        <p:spPr>
          <a:xfrm>
            <a:off x="3404813" y="3419700"/>
            <a:ext cx="252000" cy="252000"/>
          </a:xfrm>
          <a:prstGeom prst="star5">
            <a:avLst/>
          </a:prstGeom>
          <a:solidFill>
            <a:srgbClr val="ED4D0F"/>
          </a:solidFill>
          <a:ln w="28575">
            <a:solidFill>
              <a:srgbClr val="1A80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Ster: 5 punten 42">
            <a:extLst>
              <a:ext uri="{FF2B5EF4-FFF2-40B4-BE49-F238E27FC236}">
                <a16:creationId xmlns:a16="http://schemas.microsoft.com/office/drawing/2014/main" id="{AC098C53-A80C-0D58-8BDA-78EC9EB793CE}"/>
              </a:ext>
            </a:extLst>
          </p:cNvPr>
          <p:cNvSpPr/>
          <p:nvPr/>
        </p:nvSpPr>
        <p:spPr>
          <a:xfrm>
            <a:off x="5127399" y="3134195"/>
            <a:ext cx="252000" cy="252000"/>
          </a:xfrm>
          <a:prstGeom prst="star5">
            <a:avLst/>
          </a:prstGeom>
          <a:solidFill>
            <a:srgbClr val="ED4D0F"/>
          </a:solidFill>
          <a:ln w="28575">
            <a:solidFill>
              <a:srgbClr val="1A80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Ster: 5 punten 43">
            <a:extLst>
              <a:ext uri="{FF2B5EF4-FFF2-40B4-BE49-F238E27FC236}">
                <a16:creationId xmlns:a16="http://schemas.microsoft.com/office/drawing/2014/main" id="{B2FD4291-7EDD-673A-74F6-F3556EC92965}"/>
              </a:ext>
            </a:extLst>
          </p:cNvPr>
          <p:cNvSpPr/>
          <p:nvPr/>
        </p:nvSpPr>
        <p:spPr>
          <a:xfrm>
            <a:off x="3408900" y="4909586"/>
            <a:ext cx="252000" cy="252000"/>
          </a:xfrm>
          <a:prstGeom prst="star5">
            <a:avLst/>
          </a:prstGeom>
          <a:solidFill>
            <a:srgbClr val="51A041"/>
          </a:solidFill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Ster: 5 punten 44">
            <a:extLst>
              <a:ext uri="{FF2B5EF4-FFF2-40B4-BE49-F238E27FC236}">
                <a16:creationId xmlns:a16="http://schemas.microsoft.com/office/drawing/2014/main" id="{3A7A31A4-5CE1-0964-CC4C-DDD4A4F74BCD}"/>
              </a:ext>
            </a:extLst>
          </p:cNvPr>
          <p:cNvSpPr/>
          <p:nvPr/>
        </p:nvSpPr>
        <p:spPr>
          <a:xfrm>
            <a:off x="5126380" y="4611050"/>
            <a:ext cx="252000" cy="252000"/>
          </a:xfrm>
          <a:prstGeom prst="star5">
            <a:avLst/>
          </a:prstGeom>
          <a:solidFill>
            <a:srgbClr val="51A041"/>
          </a:solidFill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301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51972963-C880-4143-829B-0306D7035F6E}"/>
              </a:ext>
            </a:extLst>
          </p:cNvPr>
          <p:cNvCxnSpPr>
            <a:cxnSpLocks/>
          </p:cNvCxnSpPr>
          <p:nvPr/>
        </p:nvCxnSpPr>
        <p:spPr>
          <a:xfrm flipH="1">
            <a:off x="7651503" y="2254345"/>
            <a:ext cx="2886074" cy="2828925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itel 4">
            <a:extLst>
              <a:ext uri="{FF2B5EF4-FFF2-40B4-BE49-F238E27FC236}">
                <a16:creationId xmlns:a16="http://schemas.microsoft.com/office/drawing/2014/main" id="{5A1FB06F-2C7E-4240-8067-1D5A30167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Winst trekt nieuwe aanbieders</a:t>
            </a:r>
            <a:br>
              <a:rPr lang="nl-NL"/>
            </a:br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</a:rPr>
              <a:t>lange termijn: geen winst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3570F8A-CC2F-44B2-BF12-FC2679D16E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85725" lvl="1"/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-5P + 50</a:t>
            </a:r>
          </a:p>
          <a:p>
            <a:pPr marL="85725" lvl="1"/>
            <a:r>
              <a:rPr lang="nl-NL" err="1"/>
              <a:t>Q</a:t>
            </a:r>
            <a:r>
              <a:rPr lang="nl-NL" baseline="-25000" err="1"/>
              <a:t>a</a:t>
            </a:r>
            <a:r>
              <a:rPr lang="nl-NL"/>
              <a:t> = 5P - 10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NL" sz="1600"/>
              <a:t>Evenwichtsprijs € 0,60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nl-NL"/>
          </a:p>
          <a:p>
            <a:pPr>
              <a:spcBef>
                <a:spcPts val="1200"/>
              </a:spcBef>
            </a:pPr>
            <a:r>
              <a:rPr lang="nl-NL" sz="2000"/>
              <a:t>Als producenten winst maken, trekt dat nieuwe aanbieders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NL" sz="1600"/>
              <a:t>Extra aanbieders / extra aanbod bij dezelfde prijs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NL" sz="1600"/>
              <a:t>Aanbodlijn evenwijdig naar rechts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NL" sz="1600"/>
              <a:t>Evenwichtsprijs daalt daardoor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nl-NL" sz="1600"/>
          </a:p>
          <a:p>
            <a:pPr marL="0" indent="0">
              <a:spcBef>
                <a:spcPts val="1200"/>
              </a:spcBef>
              <a:buNone/>
            </a:pPr>
            <a:r>
              <a:rPr lang="nl-NL" sz="2000" err="1"/>
              <a:t>Q’</a:t>
            </a:r>
            <a:r>
              <a:rPr lang="nl-NL" sz="2000" baseline="-25000" err="1"/>
              <a:t>a</a:t>
            </a:r>
            <a:r>
              <a:rPr lang="nl-NL" sz="2000"/>
              <a:t> = 5P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NL" sz="1600"/>
              <a:t>Evenwichtsprijs € 0,50</a:t>
            </a:r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91C6A101-767F-4A8C-9F99-CA0241B4E0BD}"/>
              </a:ext>
            </a:extLst>
          </p:cNvPr>
          <p:cNvGrpSpPr/>
          <p:nvPr/>
        </p:nvGrpSpPr>
        <p:grpSpPr>
          <a:xfrm>
            <a:off x="6831133" y="2069918"/>
            <a:ext cx="4645536" cy="4422957"/>
            <a:chOff x="6344491" y="2565161"/>
            <a:chExt cx="4645536" cy="4422957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5257D2F-2450-4EC7-AD6F-409E8DA722E2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FC64EE96-A8E5-4F7E-99F1-FD143BA9C7CD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5986F20-A7EB-4B72-B322-E613C0D5287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76C0BD1C-6D18-48D7-A9CB-D2D977B7C224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9495546F-D601-40F2-939F-8FF38C1929B4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526C2564-22C0-4DE2-9828-45F6A3A13280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BF57856-8D53-478F-ABA4-BD5F19267D3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13821451-E7C7-4703-A3AF-EB33A5841FC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2D0F0745-5221-4466-91A5-0C120C76EADC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27458726-C24A-4B05-B1A8-B5FA5E2DA9BB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C096291F-AF56-4BF9-9169-D410529DB7AD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5B02237-42FE-4A02-A9A3-AFEFE1C172A9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1C27C8B0-8EE8-47E2-91BE-37A8EF3F2FA9}"/>
                </a:ext>
              </a:extLst>
            </p:cNvPr>
            <p:cNvSpPr txBox="1"/>
            <p:nvPr/>
          </p:nvSpPr>
          <p:spPr>
            <a:xfrm rot="16200000">
              <a:off x="5407696" y="3736533"/>
              <a:ext cx="224292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(× 10 eurocent)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E9E08382-8A37-4CEA-9193-DE82F29274F4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AF92441B-EAD7-433F-AB16-D029A30646AF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B349D0C5-41BF-42A0-A3B2-D359E1974650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E14DCE38-EBE3-4842-AD5B-529A9CB6B673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9DB4ED1B-865C-44CF-B9E9-A4909A52CDC7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BDE1BFC4-67D4-4E79-8BEA-FF6B155E3AB2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A3A6B4C3-46F5-456E-AE3D-ECA4D37DC932}"/>
                </a:ext>
              </a:extLst>
            </p:cNvPr>
            <p:cNvSpPr txBox="1"/>
            <p:nvPr/>
          </p:nvSpPr>
          <p:spPr>
            <a:xfrm>
              <a:off x="839200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42CA57DF-22F7-4FAE-A597-317C3E33C398}"/>
                </a:ext>
              </a:extLst>
            </p:cNvPr>
            <p:cNvSpPr txBox="1"/>
            <p:nvPr/>
          </p:nvSpPr>
          <p:spPr>
            <a:xfrm>
              <a:off x="912777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30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61A8239E-1EFC-422D-BD5E-BE805A9047C5}"/>
                </a:ext>
              </a:extLst>
            </p:cNvPr>
            <p:cNvSpPr txBox="1"/>
            <p:nvPr/>
          </p:nvSpPr>
          <p:spPr>
            <a:xfrm>
              <a:off x="983515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9EBEDA87-4CA6-4651-863C-05EC02DA95F2}"/>
                </a:ext>
              </a:extLst>
            </p:cNvPr>
            <p:cNvSpPr txBox="1"/>
            <p:nvPr/>
          </p:nvSpPr>
          <p:spPr>
            <a:xfrm>
              <a:off x="1054888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D31893E6-A3CE-4A23-8B48-977AC4622E64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ep 35">
            <a:extLst>
              <a:ext uri="{FF2B5EF4-FFF2-40B4-BE49-F238E27FC236}">
                <a16:creationId xmlns:a16="http://schemas.microsoft.com/office/drawing/2014/main" id="{BEE3A30E-79B9-4E1A-A55E-DA4348E8D2F8}"/>
              </a:ext>
            </a:extLst>
          </p:cNvPr>
          <p:cNvGrpSpPr/>
          <p:nvPr/>
        </p:nvGrpSpPr>
        <p:grpSpPr>
          <a:xfrm>
            <a:off x="7679113" y="2219202"/>
            <a:ext cx="3591711" cy="3547145"/>
            <a:chOff x="7943064" y="2015455"/>
            <a:chExt cx="3591711" cy="3547145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6B319F54-BC61-466A-917F-DA8036561B3E}"/>
                </a:ext>
              </a:extLst>
            </p:cNvPr>
            <p:cNvCxnSpPr>
              <a:cxnSpLocks/>
            </p:cNvCxnSpPr>
            <p:nvPr/>
          </p:nvCxnSpPr>
          <p:spPr>
            <a:xfrm>
              <a:off x="7943064" y="2055351"/>
              <a:ext cx="3591711" cy="3507249"/>
            </a:xfrm>
            <a:prstGeom prst="line">
              <a:avLst/>
            </a:prstGeom>
            <a:ln>
              <a:solidFill>
                <a:srgbClr val="ED4D0F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F5E9D5FE-18DF-4ECB-B861-D09819F757A5}"/>
                </a:ext>
              </a:extLst>
            </p:cNvPr>
            <p:cNvSpPr/>
            <p:nvPr/>
          </p:nvSpPr>
          <p:spPr>
            <a:xfrm>
              <a:off x="8067696" y="201545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v</a:t>
              </a:r>
              <a:endParaRPr lang="nl-NL"/>
            </a:p>
          </p:txBody>
        </p:sp>
      </p:grpSp>
      <p:grpSp>
        <p:nvGrpSpPr>
          <p:cNvPr id="41" name="Groep 40">
            <a:extLst>
              <a:ext uri="{FF2B5EF4-FFF2-40B4-BE49-F238E27FC236}">
                <a16:creationId xmlns:a16="http://schemas.microsoft.com/office/drawing/2014/main" id="{FF3B3824-A0A3-4CB7-8E41-6CBA03163FD7}"/>
              </a:ext>
            </a:extLst>
          </p:cNvPr>
          <p:cNvGrpSpPr/>
          <p:nvPr/>
        </p:nvGrpSpPr>
        <p:grpSpPr>
          <a:xfrm>
            <a:off x="7660850" y="2242097"/>
            <a:ext cx="2921346" cy="2828925"/>
            <a:chOff x="7924801" y="2038350"/>
            <a:chExt cx="2921346" cy="2828925"/>
          </a:xfrm>
        </p:grpSpPr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99942FD7-947A-4C47-B651-6073F963B3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24801" y="2038350"/>
              <a:ext cx="2886074" cy="2828925"/>
            </a:xfrm>
            <a:prstGeom prst="line">
              <a:avLst/>
            </a:prstGeom>
            <a:ln>
              <a:solidFill>
                <a:srgbClr val="ED4D0F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5FA662DA-4009-44F0-98AE-7A0904091743}"/>
                </a:ext>
              </a:extLst>
            </p:cNvPr>
            <p:cNvSpPr/>
            <p:nvPr/>
          </p:nvSpPr>
          <p:spPr>
            <a:xfrm>
              <a:off x="10396985" y="2243069"/>
              <a:ext cx="4491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a</a:t>
              </a:r>
              <a:endParaRPr lang="nl-NL"/>
            </a:p>
          </p:txBody>
        </p:sp>
      </p:grpSp>
      <p:sp>
        <p:nvSpPr>
          <p:cNvPr id="44" name="Ovaal 43">
            <a:extLst>
              <a:ext uri="{FF2B5EF4-FFF2-40B4-BE49-F238E27FC236}">
                <a16:creationId xmlns:a16="http://schemas.microsoft.com/office/drawing/2014/main" id="{67B2D67F-560C-43B8-B226-268E402601F3}"/>
              </a:ext>
            </a:extLst>
          </p:cNvPr>
          <p:cNvSpPr/>
          <p:nvPr/>
        </p:nvSpPr>
        <p:spPr>
          <a:xfrm>
            <a:off x="9034426" y="3579509"/>
            <a:ext cx="126000" cy="126000"/>
          </a:xfrm>
          <a:prstGeom prst="ellipse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63497969-664C-4AA8-AC5A-2970FD001EDF}"/>
              </a:ext>
            </a:extLst>
          </p:cNvPr>
          <p:cNvCxnSpPr>
            <a:cxnSpLocks/>
          </p:cNvCxnSpPr>
          <p:nvPr/>
        </p:nvCxnSpPr>
        <p:spPr>
          <a:xfrm>
            <a:off x="7720693" y="3651644"/>
            <a:ext cx="1260000" cy="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>
            <a:extLst>
              <a:ext uri="{FF2B5EF4-FFF2-40B4-BE49-F238E27FC236}">
                <a16:creationId xmlns:a16="http://schemas.microsoft.com/office/drawing/2014/main" id="{5F5620CE-3AD2-4B45-8FC4-451FF8E3AA41}"/>
              </a:ext>
            </a:extLst>
          </p:cNvPr>
          <p:cNvSpPr txBox="1"/>
          <p:nvPr/>
        </p:nvSpPr>
        <p:spPr>
          <a:xfrm>
            <a:off x="7338170" y="3476583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6</a:t>
            </a:r>
            <a:endParaRPr lang="nl-NL" sz="1400">
              <a:solidFill>
                <a:schemeClr val="bg1"/>
              </a:solidFill>
            </a:endParaRPr>
          </a:p>
        </p:txBody>
      </p: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09BE9CD1-5D13-45EE-847D-C548E4124CA5}"/>
              </a:ext>
            </a:extLst>
          </p:cNvPr>
          <p:cNvCxnSpPr>
            <a:cxnSpLocks/>
          </p:cNvCxnSpPr>
          <p:nvPr/>
        </p:nvCxnSpPr>
        <p:spPr>
          <a:xfrm flipH="1" flipV="1">
            <a:off x="9094540" y="3762177"/>
            <a:ext cx="1" cy="194400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>
            <a:extLst>
              <a:ext uri="{FF2B5EF4-FFF2-40B4-BE49-F238E27FC236}">
                <a16:creationId xmlns:a16="http://schemas.microsoft.com/office/drawing/2014/main" id="{B50EB0DC-F06E-4B2A-970D-7D967C0ABC48}"/>
              </a:ext>
            </a:extLst>
          </p:cNvPr>
          <p:cNvSpPr txBox="1"/>
          <p:nvPr/>
        </p:nvSpPr>
        <p:spPr>
          <a:xfrm>
            <a:off x="8877866" y="5743373"/>
            <a:ext cx="44114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20</a:t>
            </a:r>
            <a:endParaRPr lang="nl-NL" sz="1400">
              <a:solidFill>
                <a:schemeClr val="bg1"/>
              </a:solidFill>
            </a:endParaRPr>
          </a:p>
        </p:txBody>
      </p:sp>
      <p:sp>
        <p:nvSpPr>
          <p:cNvPr id="54" name="Ovaal 53">
            <a:extLst>
              <a:ext uri="{FF2B5EF4-FFF2-40B4-BE49-F238E27FC236}">
                <a16:creationId xmlns:a16="http://schemas.microsoft.com/office/drawing/2014/main" id="{F7CB07D1-DCEE-4A94-B8D1-986AEC7A59BD}"/>
              </a:ext>
            </a:extLst>
          </p:cNvPr>
          <p:cNvSpPr/>
          <p:nvPr/>
        </p:nvSpPr>
        <p:spPr>
          <a:xfrm>
            <a:off x="9034426" y="3576918"/>
            <a:ext cx="126000" cy="126000"/>
          </a:xfrm>
          <a:prstGeom prst="ellipse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DF630372-009B-4F64-A827-7A075F2D68A0}"/>
              </a:ext>
            </a:extLst>
          </p:cNvPr>
          <p:cNvSpPr txBox="1"/>
          <p:nvPr/>
        </p:nvSpPr>
        <p:spPr>
          <a:xfrm>
            <a:off x="10832773" y="257300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Q’</a:t>
            </a:r>
            <a:r>
              <a:rPr lang="nl-NL" baseline="-25000" err="1"/>
              <a:t>a</a:t>
            </a:r>
            <a:endParaRPr lang="nl-NL" baseline="-25000"/>
          </a:p>
        </p:txBody>
      </p: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481E9138-AD09-49DA-9050-3EB551CBF910}"/>
              </a:ext>
            </a:extLst>
          </p:cNvPr>
          <p:cNvCxnSpPr>
            <a:cxnSpLocks/>
          </p:cNvCxnSpPr>
          <p:nvPr/>
        </p:nvCxnSpPr>
        <p:spPr>
          <a:xfrm>
            <a:off x="7709993" y="4035341"/>
            <a:ext cx="1692000" cy="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>
            <a:extLst>
              <a:ext uri="{FF2B5EF4-FFF2-40B4-BE49-F238E27FC236}">
                <a16:creationId xmlns:a16="http://schemas.microsoft.com/office/drawing/2014/main" id="{2EE62623-2182-4099-A64A-B76D74D1E5D6}"/>
              </a:ext>
            </a:extLst>
          </p:cNvPr>
          <p:cNvSpPr txBox="1"/>
          <p:nvPr/>
        </p:nvSpPr>
        <p:spPr>
          <a:xfrm>
            <a:off x="7349565" y="3858857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5</a:t>
            </a:r>
            <a:endParaRPr lang="nl-NL" sz="1400">
              <a:solidFill>
                <a:schemeClr val="bg1"/>
              </a:solidFill>
            </a:endParaRPr>
          </a:p>
        </p:txBody>
      </p:sp>
      <p:pic>
        <p:nvPicPr>
          <p:cNvPr id="2050" name="Picture 2" descr="Risotto uit de oven met bier, garnalen, koolrabi en kaas van ...">
            <a:extLst>
              <a:ext uri="{FF2B5EF4-FFF2-40B4-BE49-F238E27FC236}">
                <a16:creationId xmlns:a16="http://schemas.microsoft.com/office/drawing/2014/main" id="{A3AF9B14-1A45-438B-8E1F-DCA8D1A2D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41447" y="296112"/>
            <a:ext cx="2042984" cy="15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chapen En Geiten Melken">
            <a:extLst>
              <a:ext uri="{FF2B5EF4-FFF2-40B4-BE49-F238E27FC236}">
                <a16:creationId xmlns:a16="http://schemas.microsoft.com/office/drawing/2014/main" id="{CBB15DFB-8B0D-4B3E-9DDF-57B0CF8FD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66997" y="446739"/>
            <a:ext cx="2591884" cy="1171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41252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7037E-6 L 0.04076 0.0321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96296E-6 L 0.03138 0.0553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275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 animBg="1"/>
      <p:bldP spid="54" grpId="0" animBg="1"/>
      <p:bldP spid="55" grpId="0"/>
      <p:bldP spid="5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8A3C7F6-C3E8-BE4E-0C7C-86EA802C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Lange termijn evenwicht</a:t>
            </a:r>
            <a:br>
              <a:rPr lang="nl-NL"/>
            </a:br>
            <a:r>
              <a:rPr lang="nl-NL" sz="1800">
                <a:solidFill>
                  <a:schemeClr val="tx1">
                    <a:lumMod val="50000"/>
                    <a:lumOff val="50000"/>
                  </a:schemeClr>
                </a:solidFill>
              </a:rPr>
              <a:t>wanneer stopt de toetreding van nieuwe aanbieders?</a:t>
            </a:r>
            <a:endParaRPr lang="nl-NL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CDEFE76C-E722-FA01-BB30-B9DFA179C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987550"/>
            <a:ext cx="5288456" cy="4667250"/>
          </a:xfrm>
        </p:spPr>
        <p:txBody>
          <a:bodyPr/>
          <a:lstStyle/>
          <a:p>
            <a:pPr marL="0" indent="0">
              <a:buNone/>
            </a:pPr>
            <a:r>
              <a:rPr lang="nl-NL" b="1"/>
              <a:t>Totale markt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58E16B73-296D-2628-F7B8-BA5DF0E08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7549"/>
            <a:ext cx="5664200" cy="4667249"/>
          </a:xfrm>
        </p:spPr>
        <p:txBody>
          <a:bodyPr/>
          <a:lstStyle/>
          <a:p>
            <a:pPr marL="0" indent="0">
              <a:buNone/>
            </a:pPr>
            <a:r>
              <a:rPr lang="nl-NL" b="1"/>
              <a:t>Individuele producent</a:t>
            </a:r>
            <a:br>
              <a:rPr lang="nl-NL" b="1"/>
            </a:br>
            <a:r>
              <a:rPr lang="nl-NL"/>
              <a:t>(met proportioneel variabele kosten)</a:t>
            </a:r>
            <a:endParaRPr lang="nl-NL" b="1"/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5DD59351-9635-4DA3-8397-940B0BB5C6B6}"/>
              </a:ext>
            </a:extLst>
          </p:cNvPr>
          <p:cNvGrpSpPr/>
          <p:nvPr/>
        </p:nvGrpSpPr>
        <p:grpSpPr>
          <a:xfrm>
            <a:off x="355599" y="3061425"/>
            <a:ext cx="3554507" cy="3216749"/>
            <a:chOff x="4985675" y="3314224"/>
            <a:chExt cx="3554507" cy="3216749"/>
          </a:xfrm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7C4DF96-6075-3851-2300-7CDCC3CEB140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AF8522D2-FD21-8F4C-FC7B-C9CC308505F1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B0D441D7-96D4-8BA0-3C97-F1251A55B419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CF168F0-5B2B-F65F-5BA5-3CC4F12F9DA5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15EAF800-5AF8-F029-DE31-C4FFF8889FE2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62C7501C-D289-FE61-7FB1-DFD6600F25C6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F5FB8FB-0C7B-45B2-E162-4BE9051D2697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E1A05AB1-F621-F934-2B42-89BFD3475B8A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587B3813-30F9-5C5B-F8C1-614EC325AE01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DE2F3116-779D-6642-1E6D-3A76ADD43D6A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F7334037-BE92-9532-7970-1D5280663523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E2DA9DF9-3636-3D9A-E43B-5877DC79109A}"/>
                </a:ext>
              </a:extLst>
            </p:cNvPr>
            <p:cNvSpPr txBox="1"/>
            <p:nvPr/>
          </p:nvSpPr>
          <p:spPr>
            <a:xfrm>
              <a:off x="5824374" y="6223196"/>
              <a:ext cx="271580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totale hoeveelheid (× </a:t>
              </a:r>
              <a:r>
                <a:rPr lang="nl-NL" sz="1400" err="1"/>
                <a:t>mln</a:t>
              </a:r>
              <a:r>
                <a:rPr lang="nl-NL" sz="1400"/>
                <a:t> stuks)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DCA55561-CFEB-63D9-5546-B98D7845CF04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51D5A8E8-BDF8-542C-0E35-0196770EDBDF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AAA303C8-E173-8E57-F982-BB60723F6CC0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E2DF53C8-5567-41A5-9E5F-7CD404A959DC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E7E4C0A-9075-3AAC-7660-C1EB8CABB77A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42056AEF-4EBF-AC85-6B6D-1F70AE3B5E2C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7CC8AA89-BD19-A4EA-34D5-E50635D3C30C}"/>
                </a:ext>
              </a:extLst>
            </p:cNvPr>
            <p:cNvSpPr txBox="1"/>
            <p:nvPr/>
          </p:nvSpPr>
          <p:spPr>
            <a:xfrm>
              <a:off x="5961312" y="597911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5C37B4E2-C86F-3064-6BC9-F108094FFC66}"/>
                </a:ext>
              </a:extLst>
            </p:cNvPr>
            <p:cNvSpPr txBox="1"/>
            <p:nvPr/>
          </p:nvSpPr>
          <p:spPr>
            <a:xfrm>
              <a:off x="641458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100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2311A545-B1A2-183E-EEAA-18958F82E00C}"/>
                </a:ext>
              </a:extLst>
            </p:cNvPr>
            <p:cNvSpPr txBox="1"/>
            <p:nvPr/>
          </p:nvSpPr>
          <p:spPr>
            <a:xfrm>
              <a:off x="692175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150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3A9FBC6D-1536-D6E4-8C29-454DA9ACAE13}"/>
                </a:ext>
              </a:extLst>
            </p:cNvPr>
            <p:cNvSpPr txBox="1"/>
            <p:nvPr/>
          </p:nvSpPr>
          <p:spPr>
            <a:xfrm>
              <a:off x="742593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200</a:t>
              </a: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BDA05D92-79AB-F074-110E-9291765F3E69}"/>
                </a:ext>
              </a:extLst>
            </p:cNvPr>
            <p:cNvSpPr txBox="1"/>
            <p:nvPr/>
          </p:nvSpPr>
          <p:spPr>
            <a:xfrm>
              <a:off x="793011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250</a:t>
              </a:r>
            </a:p>
          </p:txBody>
        </p: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603AD6FF-04E6-3A33-6CCC-F5528EB2E78A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ep 34">
            <a:extLst>
              <a:ext uri="{FF2B5EF4-FFF2-40B4-BE49-F238E27FC236}">
                <a16:creationId xmlns:a16="http://schemas.microsoft.com/office/drawing/2014/main" id="{4BCBA14C-F401-F89F-A621-3CF3E4A2DC1E}"/>
              </a:ext>
            </a:extLst>
          </p:cNvPr>
          <p:cNvGrpSpPr/>
          <p:nvPr/>
        </p:nvGrpSpPr>
        <p:grpSpPr>
          <a:xfrm>
            <a:off x="1014898" y="3132843"/>
            <a:ext cx="2532686" cy="2601207"/>
            <a:chOff x="1210639" y="3561468"/>
            <a:chExt cx="2532686" cy="2601207"/>
          </a:xfrm>
        </p:grpSpPr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7A2F4791-DC9F-B60C-DD69-E9CC0906CADE}"/>
                </a:ext>
              </a:extLst>
            </p:cNvPr>
            <p:cNvCxnSpPr>
              <a:cxnSpLocks/>
            </p:cNvCxnSpPr>
            <p:nvPr/>
          </p:nvCxnSpPr>
          <p:spPr>
            <a:xfrm>
              <a:off x="1210639" y="3648420"/>
              <a:ext cx="2532686" cy="251425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5F28181C-6079-CF77-8564-59F6858F0E61}"/>
                </a:ext>
              </a:extLst>
            </p:cNvPr>
            <p:cNvSpPr txBox="1"/>
            <p:nvPr/>
          </p:nvSpPr>
          <p:spPr>
            <a:xfrm>
              <a:off x="1329828" y="3561468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v</a:t>
              </a:r>
              <a:endParaRPr lang="nl-NL" baseline="-25000"/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B3E4026F-981D-88C3-7816-8EA8F2AB945C}"/>
              </a:ext>
            </a:extLst>
          </p:cNvPr>
          <p:cNvGrpSpPr/>
          <p:nvPr/>
        </p:nvGrpSpPr>
        <p:grpSpPr>
          <a:xfrm>
            <a:off x="1036685" y="3212121"/>
            <a:ext cx="2473199" cy="1836271"/>
            <a:chOff x="7562850" y="3661385"/>
            <a:chExt cx="2732542" cy="2028825"/>
          </a:xfrm>
        </p:grpSpPr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20110201-AECC-325C-DFF5-1749C7219D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62850" y="3661385"/>
              <a:ext cx="2524125" cy="202882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kstvak 40">
              <a:extLst>
                <a:ext uri="{FF2B5EF4-FFF2-40B4-BE49-F238E27FC236}">
                  <a16:creationId xmlns:a16="http://schemas.microsoft.com/office/drawing/2014/main" id="{C6DA0AC7-2240-B153-E1D9-5732A4170B7A}"/>
                </a:ext>
              </a:extLst>
            </p:cNvPr>
            <p:cNvSpPr txBox="1"/>
            <p:nvPr/>
          </p:nvSpPr>
          <p:spPr>
            <a:xfrm>
              <a:off x="9703600" y="3812713"/>
              <a:ext cx="591792" cy="408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a</a:t>
              </a:r>
              <a:endParaRPr lang="nl-NL" baseline="-25000"/>
            </a:p>
          </p:txBody>
        </p: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34E36125-0954-695E-08FE-BEF41515DCD3}"/>
              </a:ext>
            </a:extLst>
          </p:cNvPr>
          <p:cNvGrpSpPr/>
          <p:nvPr/>
        </p:nvGrpSpPr>
        <p:grpSpPr>
          <a:xfrm>
            <a:off x="6096000" y="3061425"/>
            <a:ext cx="3333265" cy="3216749"/>
            <a:chOff x="4985675" y="3314224"/>
            <a:chExt cx="3333265" cy="3216749"/>
          </a:xfrm>
        </p:grpSpPr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D88704DF-9797-018C-B77F-50C05334DB34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6A749609-CA3F-3B6A-B823-67357E801A6C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80F043F3-1D31-2F0E-4EFA-01CB07A3A26C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69B56F79-7628-3C5B-B351-162662E973F2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E5DB021D-B791-E810-2CBE-4CBA03327EF6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400DE32A-6620-7246-08C1-7B97EA87C37D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>
              <a:extLst>
                <a:ext uri="{FF2B5EF4-FFF2-40B4-BE49-F238E27FC236}">
                  <a16:creationId xmlns:a16="http://schemas.microsoft.com/office/drawing/2014/main" id="{06755985-8D22-9641-2DA6-1AA7A38513B0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81C5CC9F-E851-3FA6-7640-7FA9412B04AC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B5C0CB69-99F6-DBB4-DDC8-C073286BFBB3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02543800-FF51-2F03-896A-FE5F34D4E149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1AB955C5-0B1F-B957-EEEC-28A2C7DB50ED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E0F37D4-CE2A-D93D-0376-B5AAAF157D5C}"/>
                </a:ext>
              </a:extLst>
            </p:cNvPr>
            <p:cNvSpPr txBox="1"/>
            <p:nvPr/>
          </p:nvSpPr>
          <p:spPr>
            <a:xfrm>
              <a:off x="6729249" y="6223196"/>
              <a:ext cx="15616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Q (× 1.000 stuks)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85AD62C0-791C-91A7-6736-EEBFCB912D38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2CE1118E-0FC4-E435-41E8-50357FDCD219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A972B11F-81E3-3CC8-9819-C6E7F6C5E09F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C5CEB859-BB63-F6AA-4BB9-E036DEC712E8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2F9D4ED5-A064-E2AF-81B9-85930F80A293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D6A7946B-7B43-6FA6-4F41-FF28E46DC694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5AC0ADC6-141D-B816-9911-2A8C1C7EEA18}"/>
                </a:ext>
              </a:extLst>
            </p:cNvPr>
            <p:cNvSpPr txBox="1"/>
            <p:nvPr/>
          </p:nvSpPr>
          <p:spPr>
            <a:xfrm>
              <a:off x="6018462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</a:t>
              </a:r>
            </a:p>
          </p:txBody>
        </p: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1F3E727E-8BBB-252E-3DC4-AF554C69201E}"/>
                </a:ext>
              </a:extLst>
            </p:cNvPr>
            <p:cNvSpPr txBox="1"/>
            <p:nvPr/>
          </p:nvSpPr>
          <p:spPr>
            <a:xfrm>
              <a:off x="651935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63" name="Tekstvak 62">
              <a:extLst>
                <a:ext uri="{FF2B5EF4-FFF2-40B4-BE49-F238E27FC236}">
                  <a16:creationId xmlns:a16="http://schemas.microsoft.com/office/drawing/2014/main" id="{5867914A-3ECD-BCA7-0AAF-0C272F27F877}"/>
                </a:ext>
              </a:extLst>
            </p:cNvPr>
            <p:cNvSpPr txBox="1"/>
            <p:nvPr/>
          </p:nvSpPr>
          <p:spPr>
            <a:xfrm>
              <a:off x="702652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3</a:t>
              </a:r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CF776236-0BC3-1981-5304-6402523A43C0}"/>
                </a:ext>
              </a:extLst>
            </p:cNvPr>
            <p:cNvSpPr txBox="1"/>
            <p:nvPr/>
          </p:nvSpPr>
          <p:spPr>
            <a:xfrm>
              <a:off x="753070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4</a:t>
              </a:r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4F6B6D0A-2161-F4FD-2CF6-F351862ECAFE}"/>
                </a:ext>
              </a:extLst>
            </p:cNvPr>
            <p:cNvSpPr txBox="1"/>
            <p:nvPr/>
          </p:nvSpPr>
          <p:spPr>
            <a:xfrm>
              <a:off x="803488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</a:t>
              </a:r>
            </a:p>
          </p:txBody>
        </p:sp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9DECC255-078E-06E0-2E6C-5F105FB232B3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Groep 89">
            <a:extLst>
              <a:ext uri="{FF2B5EF4-FFF2-40B4-BE49-F238E27FC236}">
                <a16:creationId xmlns:a16="http://schemas.microsoft.com/office/drawing/2014/main" id="{6BD7525C-941D-A352-9AF7-B8E9871B91D2}"/>
              </a:ext>
            </a:extLst>
          </p:cNvPr>
          <p:cNvGrpSpPr/>
          <p:nvPr/>
        </p:nvGrpSpPr>
        <p:grpSpPr>
          <a:xfrm>
            <a:off x="1010921" y="4057823"/>
            <a:ext cx="9661201" cy="338554"/>
            <a:chOff x="1010921" y="4057823"/>
            <a:chExt cx="9661201" cy="338554"/>
          </a:xfrm>
        </p:grpSpPr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96CF8619-469A-4AB6-AC1F-48D5A3A256D5}"/>
                </a:ext>
              </a:extLst>
            </p:cNvPr>
            <p:cNvCxnSpPr>
              <a:cxnSpLocks/>
            </p:cNvCxnSpPr>
            <p:nvPr/>
          </p:nvCxnSpPr>
          <p:spPr>
            <a:xfrm>
              <a:off x="6765253" y="4231498"/>
              <a:ext cx="2521986" cy="0"/>
            </a:xfrm>
            <a:prstGeom prst="line">
              <a:avLst/>
            </a:prstGeom>
            <a:ln w="38100">
              <a:solidFill>
                <a:srgbClr val="51A0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ep 75">
              <a:extLst>
                <a:ext uri="{FF2B5EF4-FFF2-40B4-BE49-F238E27FC236}">
                  <a16:creationId xmlns:a16="http://schemas.microsoft.com/office/drawing/2014/main" id="{B8C06F7E-5FA9-779E-325D-6682AC268CF8}"/>
                </a:ext>
              </a:extLst>
            </p:cNvPr>
            <p:cNvGrpSpPr/>
            <p:nvPr/>
          </p:nvGrpSpPr>
          <p:grpSpPr>
            <a:xfrm>
              <a:off x="1010921" y="4125866"/>
              <a:ext cx="5528640" cy="216713"/>
              <a:chOff x="2111561" y="3973085"/>
              <a:chExt cx="4428000" cy="190319"/>
            </a:xfrm>
          </p:grpSpPr>
          <p:cxnSp>
            <p:nvCxnSpPr>
              <p:cNvPr id="70" name="Rechte verbindingslijn 69">
                <a:extLst>
                  <a:ext uri="{FF2B5EF4-FFF2-40B4-BE49-F238E27FC236}">
                    <a16:creationId xmlns:a16="http://schemas.microsoft.com/office/drawing/2014/main" id="{25D6459C-CE1C-F2CE-739D-5001E1CF71A8}"/>
                  </a:ext>
                </a:extLst>
              </p:cNvPr>
              <p:cNvCxnSpPr/>
              <p:nvPr/>
            </p:nvCxnSpPr>
            <p:spPr>
              <a:xfrm flipH="1">
                <a:off x="2111561" y="4069573"/>
                <a:ext cx="442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Pijl: punthaak 73">
                <a:extLst>
                  <a:ext uri="{FF2B5EF4-FFF2-40B4-BE49-F238E27FC236}">
                    <a16:creationId xmlns:a16="http://schemas.microsoft.com/office/drawing/2014/main" id="{E28D8AA9-8E8A-0AED-AF4D-136B733009AC}"/>
                  </a:ext>
                </a:extLst>
              </p:cNvPr>
              <p:cNvSpPr/>
              <p:nvPr/>
            </p:nvSpPr>
            <p:spPr>
              <a:xfrm>
                <a:off x="3791223" y="3973086"/>
                <a:ext cx="482824" cy="190318"/>
              </a:xfrm>
              <a:prstGeom prst="chevron">
                <a:avLst/>
              </a:prstGeom>
              <a:solidFill>
                <a:srgbClr val="51A04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Pijl: punthaak 74">
                <a:extLst>
                  <a:ext uri="{FF2B5EF4-FFF2-40B4-BE49-F238E27FC236}">
                    <a16:creationId xmlns:a16="http://schemas.microsoft.com/office/drawing/2014/main" id="{7B5CF920-01C0-049E-507B-938024E624DD}"/>
                  </a:ext>
                </a:extLst>
              </p:cNvPr>
              <p:cNvSpPr/>
              <p:nvPr/>
            </p:nvSpPr>
            <p:spPr>
              <a:xfrm>
                <a:off x="5397827" y="3973085"/>
                <a:ext cx="482824" cy="190318"/>
              </a:xfrm>
              <a:prstGeom prst="chevron">
                <a:avLst/>
              </a:prstGeom>
              <a:solidFill>
                <a:srgbClr val="51A04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kstvak 76">
              <a:extLst>
                <a:ext uri="{FF2B5EF4-FFF2-40B4-BE49-F238E27FC236}">
                  <a16:creationId xmlns:a16="http://schemas.microsoft.com/office/drawing/2014/main" id="{E9ABC843-17D3-2471-199A-BE58A627EBE7}"/>
                </a:ext>
              </a:extLst>
            </p:cNvPr>
            <p:cNvSpPr txBox="1"/>
            <p:nvPr/>
          </p:nvSpPr>
          <p:spPr>
            <a:xfrm>
              <a:off x="9231215" y="4057823"/>
              <a:ext cx="14409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/>
                <a:t>P = GO = MO</a:t>
              </a:r>
            </a:p>
          </p:txBody>
        </p:sp>
      </p:grpSp>
      <p:cxnSp>
        <p:nvCxnSpPr>
          <p:cNvPr id="79" name="Rechte verbindingslijn 78">
            <a:extLst>
              <a:ext uri="{FF2B5EF4-FFF2-40B4-BE49-F238E27FC236}">
                <a16:creationId xmlns:a16="http://schemas.microsoft.com/office/drawing/2014/main" id="{FE71C32F-E764-3E8B-842D-04ED68C626C3}"/>
              </a:ext>
            </a:extLst>
          </p:cNvPr>
          <p:cNvCxnSpPr>
            <a:cxnSpLocks/>
          </p:cNvCxnSpPr>
          <p:nvPr/>
        </p:nvCxnSpPr>
        <p:spPr>
          <a:xfrm>
            <a:off x="6779827" y="4969114"/>
            <a:ext cx="2521986" cy="0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vak 79">
            <a:extLst>
              <a:ext uri="{FF2B5EF4-FFF2-40B4-BE49-F238E27FC236}">
                <a16:creationId xmlns:a16="http://schemas.microsoft.com/office/drawing/2014/main" id="{BED2FE4A-08BD-6212-612E-A304A1790EC3}"/>
              </a:ext>
            </a:extLst>
          </p:cNvPr>
          <p:cNvSpPr txBox="1"/>
          <p:nvPr/>
        </p:nvSpPr>
        <p:spPr>
          <a:xfrm>
            <a:off x="9232267" y="4802684"/>
            <a:ext cx="118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GVK = MK</a:t>
            </a:r>
          </a:p>
        </p:txBody>
      </p:sp>
      <p:sp>
        <p:nvSpPr>
          <p:cNvPr id="84" name="Tekstvak 83">
            <a:extLst>
              <a:ext uri="{FF2B5EF4-FFF2-40B4-BE49-F238E27FC236}">
                <a16:creationId xmlns:a16="http://schemas.microsoft.com/office/drawing/2014/main" id="{92017C98-8C6A-AF2A-3931-3A82CAFC1010}"/>
              </a:ext>
            </a:extLst>
          </p:cNvPr>
          <p:cNvSpPr txBox="1"/>
          <p:nvPr/>
        </p:nvSpPr>
        <p:spPr>
          <a:xfrm>
            <a:off x="9223833" y="4607534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GTK</a:t>
            </a:r>
          </a:p>
        </p:txBody>
      </p:sp>
      <p:sp>
        <p:nvSpPr>
          <p:cNvPr id="85" name="Vrije vorm: vorm 84">
            <a:extLst>
              <a:ext uri="{FF2B5EF4-FFF2-40B4-BE49-F238E27FC236}">
                <a16:creationId xmlns:a16="http://schemas.microsoft.com/office/drawing/2014/main" id="{B690B1B8-2E86-CC31-25BF-69834B01F155}"/>
              </a:ext>
            </a:extLst>
          </p:cNvPr>
          <p:cNvSpPr/>
          <p:nvPr/>
        </p:nvSpPr>
        <p:spPr>
          <a:xfrm>
            <a:off x="6976872" y="2978277"/>
            <a:ext cx="2313432" cy="1801796"/>
          </a:xfrm>
          <a:custGeom>
            <a:avLst/>
            <a:gdLst>
              <a:gd name="connsiteX0" fmla="*/ 0 w 2313432"/>
              <a:gd name="connsiteY0" fmla="*/ 0 h 1803514"/>
              <a:gd name="connsiteX1" fmla="*/ 292608 w 2313432"/>
              <a:gd name="connsiteY1" fmla="*/ 1005840 h 1803514"/>
              <a:gd name="connsiteX2" fmla="*/ 786384 w 2313432"/>
              <a:gd name="connsiteY2" fmla="*/ 1536192 h 1803514"/>
              <a:gd name="connsiteX3" fmla="*/ 1810512 w 2313432"/>
              <a:gd name="connsiteY3" fmla="*/ 1764792 h 1803514"/>
              <a:gd name="connsiteX4" fmla="*/ 2313432 w 2313432"/>
              <a:gd name="connsiteY4" fmla="*/ 1801368 h 1803514"/>
              <a:gd name="connsiteX0" fmla="*/ 0 w 2313432"/>
              <a:gd name="connsiteY0" fmla="*/ 0 h 1801796"/>
              <a:gd name="connsiteX1" fmla="*/ 292608 w 2313432"/>
              <a:gd name="connsiteY1" fmla="*/ 1005840 h 1801796"/>
              <a:gd name="connsiteX2" fmla="*/ 786384 w 2313432"/>
              <a:gd name="connsiteY2" fmla="*/ 1536192 h 1801796"/>
              <a:gd name="connsiteX3" fmla="*/ 1810512 w 2313432"/>
              <a:gd name="connsiteY3" fmla="*/ 1764792 h 1801796"/>
              <a:gd name="connsiteX4" fmla="*/ 2313432 w 2313432"/>
              <a:gd name="connsiteY4" fmla="*/ 1801368 h 180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3432" h="1801796">
                <a:moveTo>
                  <a:pt x="0" y="0"/>
                </a:moveTo>
                <a:cubicBezTo>
                  <a:pt x="80772" y="374904"/>
                  <a:pt x="161544" y="749808"/>
                  <a:pt x="292608" y="1005840"/>
                </a:cubicBezTo>
                <a:cubicBezTo>
                  <a:pt x="423672" y="1261872"/>
                  <a:pt x="533400" y="1409700"/>
                  <a:pt x="786384" y="1536192"/>
                </a:cubicBezTo>
                <a:cubicBezTo>
                  <a:pt x="1039368" y="1662684"/>
                  <a:pt x="1556004" y="1720596"/>
                  <a:pt x="1810512" y="1764792"/>
                </a:cubicBezTo>
                <a:cubicBezTo>
                  <a:pt x="2072164" y="1782794"/>
                  <a:pt x="2189226" y="1805178"/>
                  <a:pt x="2313432" y="1801368"/>
                </a:cubicBezTo>
              </a:path>
            </a:pathLst>
          </a:cu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Ovaal 66">
            <a:extLst>
              <a:ext uri="{FF2B5EF4-FFF2-40B4-BE49-F238E27FC236}">
                <a16:creationId xmlns:a16="http://schemas.microsoft.com/office/drawing/2014/main" id="{08AC5F45-4955-A0F9-48D2-66CA237060E2}"/>
              </a:ext>
            </a:extLst>
          </p:cNvPr>
          <p:cNvSpPr/>
          <p:nvPr/>
        </p:nvSpPr>
        <p:spPr>
          <a:xfrm>
            <a:off x="1958677" y="4171587"/>
            <a:ext cx="144000" cy="144000"/>
          </a:xfrm>
          <a:prstGeom prst="ellipse">
            <a:avLst/>
          </a:prstGeom>
          <a:ln w="19050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ACF5CE4-2882-473F-3F1B-1C48F7ED4CD6}"/>
              </a:ext>
            </a:extLst>
          </p:cNvPr>
          <p:cNvSpPr txBox="1"/>
          <p:nvPr/>
        </p:nvSpPr>
        <p:spPr>
          <a:xfrm>
            <a:off x="7765259" y="1109674"/>
            <a:ext cx="441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latin typeface="Arial" panose="020B0604020202020204" pitchFamily="34" charset="0"/>
                <a:cs typeface="Arial" panose="020B0604020202020204" pitchFamily="34" charset="0"/>
              </a:rPr>
              <a:t>→ als er geen winst meer te behalen is</a:t>
            </a:r>
            <a:endParaRPr lang="nl-NL" b="1"/>
          </a:p>
        </p:txBody>
      </p:sp>
    </p:spTree>
    <p:extLst>
      <p:ext uri="{BB962C8B-B14F-4D97-AF65-F5344CB8AC3E}">
        <p14:creationId xmlns:p14="http://schemas.microsoft.com/office/powerpoint/2010/main" val="42552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00924 0.0557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11022E-16 L 0.02304 0.037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3.33333E-6 0.0405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4" grpId="0"/>
      <p:bldP spid="85" grpId="0" animBg="1"/>
      <p:bldP spid="67" grpId="0" animBg="1"/>
      <p:bldP spid="67" grpId="1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5AA1588-AFDA-E24F-3565-B2DDA80BB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Een producent op een markt van volkomen concurrentie.</a:t>
            </a:r>
          </a:p>
          <a:p>
            <a:pPr marL="0" indent="0">
              <a:buNone/>
            </a:pPr>
            <a:r>
              <a:rPr lang="nl-NL"/>
              <a:t>De markt:</a:t>
            </a:r>
          </a:p>
          <a:p>
            <a:pPr lvl="1"/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-10P+ 150</a:t>
            </a:r>
          </a:p>
          <a:p>
            <a:pPr lvl="1"/>
            <a:r>
              <a:rPr lang="nl-NL" err="1"/>
              <a:t>Q</a:t>
            </a:r>
            <a:r>
              <a:rPr lang="nl-NL" baseline="-25000" err="1"/>
              <a:t>a</a:t>
            </a:r>
            <a:r>
              <a:rPr lang="nl-NL"/>
              <a:t> = 50P - 200</a:t>
            </a:r>
          </a:p>
          <a:p>
            <a:pPr marL="0" indent="0">
              <a:buNone/>
            </a:pPr>
            <a:r>
              <a:rPr lang="nl-NL"/>
              <a:t>De producent heeft proportioneel variabele kosten van € 2, in totaal € 7.500 constante kosten per periode en een productiecapaciteit van 5.000 stuks.</a:t>
            </a:r>
          </a:p>
          <a:p>
            <a:pPr marL="0" indent="0">
              <a:buNone/>
            </a:pPr>
            <a:endParaRPr lang="nl-NL" sz="800"/>
          </a:p>
          <a:p>
            <a:pPr marL="457200" indent="-457200">
              <a:buFont typeface="+mj-lt"/>
              <a:buAutoNum type="arabicPeriod"/>
            </a:pPr>
            <a:r>
              <a:rPr lang="nl-NL"/>
              <a:t>Teken op basis van bovenstaande gegevens de marktsituatie én de situatie voor de producent (GO, MO, MK, GTK)</a:t>
            </a:r>
          </a:p>
          <a:p>
            <a:pPr marL="457200" indent="-457200">
              <a:buFont typeface="+mj-lt"/>
              <a:buAutoNum type="arabicPeriod"/>
            </a:pPr>
            <a:r>
              <a:rPr lang="nl-NL"/>
              <a:t>Arceer de winst die deze producent maximaal kan behalen.</a:t>
            </a:r>
          </a:p>
        </p:txBody>
      </p:sp>
      <p:pic>
        <p:nvPicPr>
          <p:cNvPr id="77" name="Afbeelding 76">
            <a:extLst>
              <a:ext uri="{FF2B5EF4-FFF2-40B4-BE49-F238E27FC236}">
                <a16:creationId xmlns:a16="http://schemas.microsoft.com/office/drawing/2014/main" id="{EAB17A8A-F5E6-F893-E5AD-0A9B2E79C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321" y="4365402"/>
            <a:ext cx="6293479" cy="2425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3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hthoek 79">
            <a:extLst>
              <a:ext uri="{FF2B5EF4-FFF2-40B4-BE49-F238E27FC236}">
                <a16:creationId xmlns:a16="http://schemas.microsoft.com/office/drawing/2014/main" id="{A9519233-59E2-D1D8-4211-D8AB953D221B}"/>
              </a:ext>
            </a:extLst>
          </p:cNvPr>
          <p:cNvSpPr/>
          <p:nvPr/>
        </p:nvSpPr>
        <p:spPr>
          <a:xfrm>
            <a:off x="7639316" y="4429074"/>
            <a:ext cx="2511804" cy="684102"/>
          </a:xfrm>
          <a:prstGeom prst="rect">
            <a:avLst/>
          </a:prstGeom>
          <a:pattFill prst="dkVert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9322AB07-E5EC-60FB-A4A0-C6DF1BD7FDDC}"/>
              </a:ext>
            </a:extLst>
          </p:cNvPr>
          <p:cNvCxnSpPr/>
          <p:nvPr/>
        </p:nvCxnSpPr>
        <p:spPr>
          <a:xfrm>
            <a:off x="1920215" y="4432503"/>
            <a:ext cx="5724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A8332D7-4724-4740-B358-80484C9A6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4635062" cy="1646187"/>
          </a:xfrm>
        </p:spPr>
        <p:txBody>
          <a:bodyPr/>
          <a:lstStyle/>
          <a:p>
            <a:pPr marL="0" indent="0">
              <a:buNone/>
            </a:pP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-10P+ 150</a:t>
            </a:r>
          </a:p>
          <a:p>
            <a:pPr marL="0" indent="0">
              <a:buNone/>
            </a:pPr>
            <a:r>
              <a:rPr lang="nl-NL" err="1"/>
              <a:t>Q</a:t>
            </a:r>
            <a:r>
              <a:rPr lang="nl-NL" baseline="-25000" err="1"/>
              <a:t>a</a:t>
            </a:r>
            <a:r>
              <a:rPr lang="nl-NL"/>
              <a:t> = 50P - 200</a:t>
            </a:r>
          </a:p>
        </p:txBody>
      </p:sp>
      <p:sp>
        <p:nvSpPr>
          <p:cNvPr id="3" name="Tijdelijke aanduiding voor inhoud 7">
            <a:extLst>
              <a:ext uri="{FF2B5EF4-FFF2-40B4-BE49-F238E27FC236}">
                <a16:creationId xmlns:a16="http://schemas.microsoft.com/office/drawing/2014/main" id="{3485C717-DAC0-1ED6-8586-25F67256C79E}"/>
              </a:ext>
            </a:extLst>
          </p:cNvPr>
          <p:cNvSpPr txBox="1">
            <a:spLocks/>
          </p:cNvSpPr>
          <p:nvPr/>
        </p:nvSpPr>
        <p:spPr>
          <a:xfrm>
            <a:off x="1232339" y="2409825"/>
            <a:ext cx="5288456" cy="438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b="1"/>
              <a:t>Totale markt</a:t>
            </a:r>
          </a:p>
        </p:txBody>
      </p:sp>
      <p:sp>
        <p:nvSpPr>
          <p:cNvPr id="4" name="Tijdelijke aanduiding voor inhoud 8">
            <a:extLst>
              <a:ext uri="{FF2B5EF4-FFF2-40B4-BE49-F238E27FC236}">
                <a16:creationId xmlns:a16="http://schemas.microsoft.com/office/drawing/2014/main" id="{7AE3BA4C-DD26-BC01-E97E-816776B49731}"/>
              </a:ext>
            </a:extLst>
          </p:cNvPr>
          <p:cNvSpPr txBox="1">
            <a:spLocks/>
          </p:cNvSpPr>
          <p:nvPr/>
        </p:nvSpPr>
        <p:spPr>
          <a:xfrm>
            <a:off x="7048939" y="2409825"/>
            <a:ext cx="5664200" cy="43878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b="1"/>
              <a:t>Individuele producent</a:t>
            </a:r>
            <a:br>
              <a:rPr lang="nl-NL" b="1"/>
            </a:br>
            <a:r>
              <a:rPr lang="nl-NL"/>
              <a:t>(met proportioneel variabele kosten)</a:t>
            </a:r>
            <a:endParaRPr lang="nl-NL" b="1"/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17F2415D-C8BF-6436-0FDA-02B39BEB867B}"/>
              </a:ext>
            </a:extLst>
          </p:cNvPr>
          <p:cNvGrpSpPr/>
          <p:nvPr/>
        </p:nvGrpSpPr>
        <p:grpSpPr>
          <a:xfrm>
            <a:off x="1232338" y="3204300"/>
            <a:ext cx="3554507" cy="3216749"/>
            <a:chOff x="4985675" y="3314224"/>
            <a:chExt cx="3554507" cy="3216749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EC17789D-5514-3E2C-2783-7BE76995B5C9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C9878539-1892-B3D6-AE6F-D2D5F8236A3B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B808E0F8-8B65-E8EC-1D0D-A2CAB9B1C3EC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9BD74E2A-FE42-543E-BC46-F4BC679217A1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5B6A31D2-260C-D71A-4CA7-7AA2EDA36197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5F1BBAE0-3725-BD82-8AC2-7C8438D98008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05E3BA4A-40C0-DA87-A46F-4EAFFE3D4AD2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8CA29A9B-23E6-80D2-37C1-3D6DE2B082F8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43177788-64BB-0688-ED32-232144BA22E7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7E449F16-741B-90CA-FA19-95CA8744065E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B34587B9-4AF9-DCE3-70B7-AD2427794EDD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07958509-51B3-D4F5-631B-173D48C882EC}"/>
                </a:ext>
              </a:extLst>
            </p:cNvPr>
            <p:cNvSpPr txBox="1"/>
            <p:nvPr/>
          </p:nvSpPr>
          <p:spPr>
            <a:xfrm>
              <a:off x="5824374" y="6223196"/>
              <a:ext cx="271580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totale hoeveelheid (× </a:t>
              </a:r>
              <a:r>
                <a:rPr lang="nl-NL" sz="1400" err="1"/>
                <a:t>mln</a:t>
              </a:r>
              <a:r>
                <a:rPr lang="nl-NL" sz="1400"/>
                <a:t> stuks)</a:t>
              </a: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AF994AEB-5B34-244A-CC44-1E8C464CB21D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4BE4129E-87C8-201F-5C5A-6D26D2088D59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F19D447-C332-EDFB-F0A2-B95C8660543C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08CCFDE1-C949-7BF2-5717-80C49B8B6FD6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8250EB16-4AD8-A959-A463-B27A1E0A32A0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0C9F984E-8B26-AD64-F092-D756499E8ADE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41C64BE4-3AA6-0A81-6877-EA773290EFB6}"/>
                </a:ext>
              </a:extLst>
            </p:cNvPr>
            <p:cNvSpPr txBox="1"/>
            <p:nvPr/>
          </p:nvSpPr>
          <p:spPr>
            <a:xfrm>
              <a:off x="5961312" y="597911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F8BF9B9F-EF79-06E5-4AF5-6ED04BB9C4BA}"/>
                </a:ext>
              </a:extLst>
            </p:cNvPr>
            <p:cNvSpPr txBox="1"/>
            <p:nvPr/>
          </p:nvSpPr>
          <p:spPr>
            <a:xfrm>
              <a:off x="641458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EB571ABC-641D-6032-17B5-5F3EB3F16499}"/>
                </a:ext>
              </a:extLst>
            </p:cNvPr>
            <p:cNvSpPr txBox="1"/>
            <p:nvPr/>
          </p:nvSpPr>
          <p:spPr>
            <a:xfrm>
              <a:off x="692175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F065F7F8-E201-543E-5946-0B4854F40E2E}"/>
                </a:ext>
              </a:extLst>
            </p:cNvPr>
            <p:cNvSpPr txBox="1"/>
            <p:nvPr/>
          </p:nvSpPr>
          <p:spPr>
            <a:xfrm>
              <a:off x="742593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0143CAC1-23FE-2883-128E-AEB73BED175B}"/>
                </a:ext>
              </a:extLst>
            </p:cNvPr>
            <p:cNvSpPr txBox="1"/>
            <p:nvPr/>
          </p:nvSpPr>
          <p:spPr>
            <a:xfrm>
              <a:off x="793011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250</a:t>
              </a:r>
            </a:p>
          </p:txBody>
        </p:sp>
        <p:cxnSp>
          <p:nvCxnSpPr>
            <p:cNvPr id="29" name="Rechte verbindingslijn 28">
              <a:extLst>
                <a:ext uri="{FF2B5EF4-FFF2-40B4-BE49-F238E27FC236}">
                  <a16:creationId xmlns:a16="http://schemas.microsoft.com/office/drawing/2014/main" id="{C5CCD623-BCF2-EEE4-7E44-D90872F265D8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47E8D8AD-D50E-0301-B286-EC7EEC81595E}"/>
              </a:ext>
            </a:extLst>
          </p:cNvPr>
          <p:cNvGrpSpPr/>
          <p:nvPr/>
        </p:nvGrpSpPr>
        <p:grpSpPr>
          <a:xfrm>
            <a:off x="6972739" y="3204300"/>
            <a:ext cx="3333265" cy="3216749"/>
            <a:chOff x="4985675" y="3314224"/>
            <a:chExt cx="3333265" cy="3216749"/>
          </a:xfrm>
        </p:grpSpPr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D1762860-7DF0-69DC-9D09-84B33FD68A59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4E930314-FCFD-3EDD-FB7B-ED95761536F3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478A7139-B348-A7AA-C811-EC84751BF4CE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A74B35CE-C68F-6357-11C3-1FF244921D28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3D6E94BB-0AF8-D0B6-014B-8A88E6E4BED7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26D7E6C1-343A-9272-D275-3775CD2CFF5C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99295831-1B59-C7E6-0754-FE221342787C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4238269F-A39F-35AA-9270-8736C23DE903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17E95BCF-1A14-266B-279F-A4C0C6D201D0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1D734144-C8E0-83EB-6E74-67CA28BC58AB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EF5F98C2-BA11-2A24-4EC8-91B06810F99F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kstvak 41">
              <a:extLst>
                <a:ext uri="{FF2B5EF4-FFF2-40B4-BE49-F238E27FC236}">
                  <a16:creationId xmlns:a16="http://schemas.microsoft.com/office/drawing/2014/main" id="{322F20B0-3ADB-5DBF-683A-0D2114AB1624}"/>
                </a:ext>
              </a:extLst>
            </p:cNvPr>
            <p:cNvSpPr txBox="1"/>
            <p:nvPr/>
          </p:nvSpPr>
          <p:spPr>
            <a:xfrm>
              <a:off x="6729249" y="6223196"/>
              <a:ext cx="15616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Q (× 1.000 stuks)</a:t>
              </a:r>
            </a:p>
          </p:txBody>
        </p:sp>
        <p:sp>
          <p:nvSpPr>
            <p:cNvPr id="43" name="Tekstvak 42">
              <a:extLst>
                <a:ext uri="{FF2B5EF4-FFF2-40B4-BE49-F238E27FC236}">
                  <a16:creationId xmlns:a16="http://schemas.microsoft.com/office/drawing/2014/main" id="{68DAE4C2-1A76-D81F-8303-F9E3B46B134C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7E5DDF30-28DB-32AA-9D28-E48F4A40AEFB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F2C2ECE5-5879-659F-3980-081950D1F955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0F29C741-C08D-C1FA-72D3-8D1E319AE5C5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FFDBD14C-1D0E-EBF7-9EF1-437DBB673EEB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FA69ECBF-BD69-407D-93F1-819923B6DB6D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B3CA2B6C-BA48-D549-35BC-AA80F59D0A88}"/>
                </a:ext>
              </a:extLst>
            </p:cNvPr>
            <p:cNvSpPr txBox="1"/>
            <p:nvPr/>
          </p:nvSpPr>
          <p:spPr>
            <a:xfrm>
              <a:off x="6018462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082A4921-73F8-6214-3D21-CFED12D75735}"/>
                </a:ext>
              </a:extLst>
            </p:cNvPr>
            <p:cNvSpPr txBox="1"/>
            <p:nvPr/>
          </p:nvSpPr>
          <p:spPr>
            <a:xfrm>
              <a:off x="651935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8CB63736-DDD8-FDA9-FD1C-74D67316E8C5}"/>
                </a:ext>
              </a:extLst>
            </p:cNvPr>
            <p:cNvSpPr txBox="1"/>
            <p:nvPr/>
          </p:nvSpPr>
          <p:spPr>
            <a:xfrm>
              <a:off x="702652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3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ACE985DA-6B4B-468B-C6EB-7ABE88CE8D95}"/>
                </a:ext>
              </a:extLst>
            </p:cNvPr>
            <p:cNvSpPr txBox="1"/>
            <p:nvPr/>
          </p:nvSpPr>
          <p:spPr>
            <a:xfrm>
              <a:off x="753070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4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265B947E-F9A3-56F4-7F6A-5A1B3C058B1B}"/>
                </a:ext>
              </a:extLst>
            </p:cNvPr>
            <p:cNvSpPr txBox="1"/>
            <p:nvPr/>
          </p:nvSpPr>
          <p:spPr>
            <a:xfrm>
              <a:off x="8034888" y="597911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</a:t>
              </a:r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9FF5634B-2649-5F57-2864-CA078B2F5607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ijdelijke aanduiding voor inhoud 1">
            <a:extLst>
              <a:ext uri="{FF2B5EF4-FFF2-40B4-BE49-F238E27FC236}">
                <a16:creationId xmlns:a16="http://schemas.microsoft.com/office/drawing/2014/main" id="{D5178282-9953-A7F8-97E5-A88C61734E96}"/>
              </a:ext>
            </a:extLst>
          </p:cNvPr>
          <p:cNvSpPr txBox="1">
            <a:spLocks/>
          </p:cNvSpPr>
          <p:nvPr/>
        </p:nvSpPr>
        <p:spPr>
          <a:xfrm>
            <a:off x="6838087" y="378372"/>
            <a:ext cx="4635062" cy="1646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/>
              <a:t>GVK = 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/>
              <a:t>TCK = 7.500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/>
              <a:t>Productiecapaciteit 5.000 stuks</a:t>
            </a:r>
          </a:p>
        </p:txBody>
      </p:sp>
      <p:cxnSp>
        <p:nvCxnSpPr>
          <p:cNvPr id="57" name="Rechte verbindingslijn 56">
            <a:extLst>
              <a:ext uri="{FF2B5EF4-FFF2-40B4-BE49-F238E27FC236}">
                <a16:creationId xmlns:a16="http://schemas.microsoft.com/office/drawing/2014/main" id="{F26A7D78-DBB0-0F62-7062-2227635C54C9}"/>
              </a:ext>
            </a:extLst>
          </p:cNvPr>
          <p:cNvCxnSpPr>
            <a:endCxn id="26" idx="0"/>
          </p:cNvCxnSpPr>
          <p:nvPr/>
        </p:nvCxnSpPr>
        <p:spPr>
          <a:xfrm>
            <a:off x="2396617" y="3364613"/>
            <a:ext cx="1013211" cy="2504577"/>
          </a:xfrm>
          <a:prstGeom prst="line">
            <a:avLst/>
          </a:prstGeom>
          <a:ln w="38100">
            <a:solidFill>
              <a:srgbClr val="51A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>
            <a:extLst>
              <a:ext uri="{FF2B5EF4-FFF2-40B4-BE49-F238E27FC236}">
                <a16:creationId xmlns:a16="http://schemas.microsoft.com/office/drawing/2014/main" id="{BD0D723F-496A-EA29-B10B-40E8C50B05A7}"/>
              </a:ext>
            </a:extLst>
          </p:cNvPr>
          <p:cNvCxnSpPr>
            <a:stCxn id="20" idx="3"/>
          </p:cNvCxnSpPr>
          <p:nvPr/>
        </p:nvCxnSpPr>
        <p:spPr>
          <a:xfrm flipV="1">
            <a:off x="1920215" y="3657600"/>
            <a:ext cx="2413660" cy="1227255"/>
          </a:xfrm>
          <a:prstGeom prst="line">
            <a:avLst/>
          </a:prstGeom>
          <a:ln w="38100">
            <a:solidFill>
              <a:srgbClr val="51A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kstvak 60">
            <a:extLst>
              <a:ext uri="{FF2B5EF4-FFF2-40B4-BE49-F238E27FC236}">
                <a16:creationId xmlns:a16="http://schemas.microsoft.com/office/drawing/2014/main" id="{98900177-563E-0D69-AB2F-37AFAD921B9D}"/>
              </a:ext>
            </a:extLst>
          </p:cNvPr>
          <p:cNvSpPr txBox="1"/>
          <p:nvPr/>
        </p:nvSpPr>
        <p:spPr>
          <a:xfrm>
            <a:off x="2456094" y="3314548"/>
            <a:ext cx="487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/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AC58F2E7-93EF-2BA0-56E3-3E8FCABBFCB3}"/>
              </a:ext>
            </a:extLst>
          </p:cNvPr>
          <p:cNvSpPr txBox="1"/>
          <p:nvPr/>
        </p:nvSpPr>
        <p:spPr>
          <a:xfrm>
            <a:off x="4017486" y="3704651"/>
            <a:ext cx="487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a</a:t>
            </a:r>
            <a:endParaRPr lang="nl-NL"/>
          </a:p>
        </p:txBody>
      </p:sp>
      <p:sp>
        <p:nvSpPr>
          <p:cNvPr id="63" name="Ovaal 62">
            <a:extLst>
              <a:ext uri="{FF2B5EF4-FFF2-40B4-BE49-F238E27FC236}">
                <a16:creationId xmlns:a16="http://schemas.microsoft.com/office/drawing/2014/main" id="{DFA606DD-C251-D38C-D05B-A01D687AB4A7}"/>
              </a:ext>
            </a:extLst>
          </p:cNvPr>
          <p:cNvSpPr/>
          <p:nvPr/>
        </p:nvSpPr>
        <p:spPr>
          <a:xfrm>
            <a:off x="2772611" y="4378503"/>
            <a:ext cx="108000" cy="108000"/>
          </a:xfrm>
          <a:prstGeom prst="ellipse">
            <a:avLst/>
          </a:prstGeom>
          <a:solidFill>
            <a:schemeClr val="accent2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85462D02-7FA8-483E-53B4-07E11C6B457F}"/>
              </a:ext>
            </a:extLst>
          </p:cNvPr>
          <p:cNvCxnSpPr>
            <a:cxnSpLocks/>
          </p:cNvCxnSpPr>
          <p:nvPr/>
        </p:nvCxnSpPr>
        <p:spPr>
          <a:xfrm>
            <a:off x="7644215" y="4432309"/>
            <a:ext cx="2506905" cy="0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vak 67">
            <a:extLst>
              <a:ext uri="{FF2B5EF4-FFF2-40B4-BE49-F238E27FC236}">
                <a16:creationId xmlns:a16="http://schemas.microsoft.com/office/drawing/2014/main" id="{F973464A-388E-CA1D-8405-EBC5963E7D25}"/>
              </a:ext>
            </a:extLst>
          </p:cNvPr>
          <p:cNvSpPr txBox="1"/>
          <p:nvPr/>
        </p:nvSpPr>
        <p:spPr>
          <a:xfrm>
            <a:off x="9977462" y="4271227"/>
            <a:ext cx="1213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P=GO=MO</a:t>
            </a:r>
          </a:p>
        </p:txBody>
      </p:sp>
      <p:cxnSp>
        <p:nvCxnSpPr>
          <p:cNvPr id="69" name="Rechte verbindingslijn 68">
            <a:extLst>
              <a:ext uri="{FF2B5EF4-FFF2-40B4-BE49-F238E27FC236}">
                <a16:creationId xmlns:a16="http://schemas.microsoft.com/office/drawing/2014/main" id="{A46DFB4D-AFEA-0804-0E99-88E5A47F96D7}"/>
              </a:ext>
            </a:extLst>
          </p:cNvPr>
          <p:cNvCxnSpPr>
            <a:cxnSpLocks/>
          </p:cNvCxnSpPr>
          <p:nvPr/>
        </p:nvCxnSpPr>
        <p:spPr>
          <a:xfrm>
            <a:off x="7644215" y="5384132"/>
            <a:ext cx="2484000" cy="0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kstvak 69">
            <a:extLst>
              <a:ext uri="{FF2B5EF4-FFF2-40B4-BE49-F238E27FC236}">
                <a16:creationId xmlns:a16="http://schemas.microsoft.com/office/drawing/2014/main" id="{E3087C31-4839-C152-9EDF-8AD62B0D0DAE}"/>
              </a:ext>
            </a:extLst>
          </p:cNvPr>
          <p:cNvSpPr txBox="1"/>
          <p:nvPr/>
        </p:nvSpPr>
        <p:spPr>
          <a:xfrm>
            <a:off x="10096655" y="5217702"/>
            <a:ext cx="118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GVK = MK</a:t>
            </a:r>
          </a:p>
        </p:txBody>
      </p:sp>
      <p:sp>
        <p:nvSpPr>
          <p:cNvPr id="77" name="Vrije vorm: vorm 76">
            <a:extLst>
              <a:ext uri="{FF2B5EF4-FFF2-40B4-BE49-F238E27FC236}">
                <a16:creationId xmlns:a16="http://schemas.microsoft.com/office/drawing/2014/main" id="{6C661916-224D-8542-F3BB-97A99C551110}"/>
              </a:ext>
            </a:extLst>
          </p:cNvPr>
          <p:cNvSpPr/>
          <p:nvPr/>
        </p:nvSpPr>
        <p:spPr>
          <a:xfrm>
            <a:off x="8108303" y="3424335"/>
            <a:ext cx="2047716" cy="1688841"/>
          </a:xfrm>
          <a:custGeom>
            <a:avLst/>
            <a:gdLst>
              <a:gd name="connsiteX0" fmla="*/ 0 w 2080727"/>
              <a:gd name="connsiteY0" fmla="*/ 0 h 1688841"/>
              <a:gd name="connsiteX1" fmla="*/ 559837 w 2080727"/>
              <a:gd name="connsiteY1" fmla="*/ 1091681 h 1688841"/>
              <a:gd name="connsiteX2" fmla="*/ 2080727 w 2080727"/>
              <a:gd name="connsiteY2" fmla="*/ 1688841 h 1688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0727" h="1688841">
                <a:moveTo>
                  <a:pt x="0" y="0"/>
                </a:moveTo>
                <a:cubicBezTo>
                  <a:pt x="106524" y="405104"/>
                  <a:pt x="213049" y="810208"/>
                  <a:pt x="559837" y="1091681"/>
                </a:cubicBezTo>
                <a:cubicBezTo>
                  <a:pt x="906625" y="1373154"/>
                  <a:pt x="1493676" y="1530997"/>
                  <a:pt x="2080727" y="1688841"/>
                </a:cubicBezTo>
              </a:path>
            </a:pathLst>
          </a:cu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Tekstvak 77">
            <a:extLst>
              <a:ext uri="{FF2B5EF4-FFF2-40B4-BE49-F238E27FC236}">
                <a16:creationId xmlns:a16="http://schemas.microsoft.com/office/drawing/2014/main" id="{14009E53-9731-C49B-8DF3-4D00AAC53E8F}"/>
              </a:ext>
            </a:extLst>
          </p:cNvPr>
          <p:cNvSpPr txBox="1"/>
          <p:nvPr/>
        </p:nvSpPr>
        <p:spPr>
          <a:xfrm>
            <a:off x="10108249" y="4955495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GTK</a:t>
            </a:r>
          </a:p>
        </p:txBody>
      </p:sp>
      <p:sp>
        <p:nvSpPr>
          <p:cNvPr id="81" name="Ster: 5 punten 80">
            <a:extLst>
              <a:ext uri="{FF2B5EF4-FFF2-40B4-BE49-F238E27FC236}">
                <a16:creationId xmlns:a16="http://schemas.microsoft.com/office/drawing/2014/main" id="{F54541EA-D84A-AE5E-1844-3698112A268A}"/>
              </a:ext>
            </a:extLst>
          </p:cNvPr>
          <p:cNvSpPr/>
          <p:nvPr/>
        </p:nvSpPr>
        <p:spPr>
          <a:xfrm>
            <a:off x="10028487" y="5708068"/>
            <a:ext cx="252000" cy="252000"/>
          </a:xfrm>
          <a:prstGeom prst="star5">
            <a:avLst/>
          </a:prstGeom>
          <a:solidFill>
            <a:srgbClr val="51A041"/>
          </a:solidFill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98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61" grpId="0"/>
      <p:bldP spid="62" grpId="0"/>
      <p:bldP spid="63" grpId="0" animBg="1"/>
      <p:bldP spid="68" grpId="0"/>
      <p:bldP spid="70" grpId="0"/>
      <p:bldP spid="77" grpId="0" animBg="1"/>
      <p:bldP spid="78" grpId="0"/>
      <p:bldP spid="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81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8B5B6D7-9855-8558-B3B0-1B2320930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Marktvormen</a:t>
            </a:r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D66C99F0-C615-2B0B-96D6-9FAEAB9F9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omstandigheden marktpartijen verschillen</a:t>
            </a:r>
          </a:p>
        </p:txBody>
      </p:sp>
    </p:spTree>
    <p:extLst>
      <p:ext uri="{BB962C8B-B14F-4D97-AF65-F5344CB8AC3E}">
        <p14:creationId xmlns:p14="http://schemas.microsoft.com/office/powerpoint/2010/main" val="923167761"/>
      </p:ext>
    </p:extLst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7582133-822D-4F70-99A6-B50D9DBC2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is een markt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502FE7D4-ADFA-434F-98F4-CC067A6FB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noFill/>
          <a:ln w="19050">
            <a:solidFill>
              <a:srgbClr val="1A80B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/>
              <a:t>Plek waar je spullen kunt kopen of verkopen.</a:t>
            </a:r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pPr marL="0" indent="0" algn="ctr">
              <a:buNone/>
            </a:pPr>
            <a:r>
              <a:rPr lang="nl-NL" sz="2000" i="1"/>
              <a:t>weekmarkt</a:t>
            </a:r>
            <a:endParaRPr lang="nl-NL" i="1"/>
          </a:p>
          <a:p>
            <a:endParaRPr lang="nl-NL"/>
          </a:p>
          <a:p>
            <a:pPr marL="0" indent="0" algn="ctr">
              <a:buNone/>
            </a:pPr>
            <a:r>
              <a:rPr lang="nl-NL" b="1"/>
              <a:t>concrete markt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3C136E4D-036C-45D4-BA21-87C148255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noFill/>
          <a:ln w="19050"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69875" indent="-269875"/>
            <a:r>
              <a:rPr lang="nl-NL"/>
              <a:t>Alle vraag naar- en aanbod van een bepaald product.</a:t>
            </a:r>
          </a:p>
          <a:p>
            <a:pPr marL="269875" indent="-269875"/>
            <a:endParaRPr lang="nl-NL"/>
          </a:p>
          <a:p>
            <a:pPr marL="269875" indent="-269875"/>
            <a:endParaRPr lang="nl-NL"/>
          </a:p>
          <a:p>
            <a:pPr marL="269875" indent="-269875"/>
            <a:endParaRPr lang="nl-NL"/>
          </a:p>
          <a:p>
            <a:pPr marL="269875" indent="-269875"/>
            <a:endParaRPr lang="nl-NL"/>
          </a:p>
          <a:p>
            <a:pPr marL="0" indent="0" algn="ctr">
              <a:buNone/>
            </a:pPr>
            <a:r>
              <a:rPr lang="nl-NL" sz="2000" i="1"/>
              <a:t>huizenmarkt</a:t>
            </a:r>
          </a:p>
          <a:p>
            <a:pPr marL="269875" indent="-269875"/>
            <a:endParaRPr lang="nl-NL"/>
          </a:p>
          <a:p>
            <a:pPr marL="0" indent="0" algn="ctr">
              <a:buNone/>
            </a:pPr>
            <a:r>
              <a:rPr lang="nl-NL" b="1"/>
              <a:t>abstracte markt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6660A0EA-45D3-4D50-A2EC-7D747B7D9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291" y="2711223"/>
            <a:ext cx="2857500" cy="160972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F325756-61CA-4076-8297-17405A13321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86436" y="2711224"/>
            <a:ext cx="2235728" cy="1609724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E5CB599B-0E2B-4A56-A7E2-61BF0F1166FD}"/>
              </a:ext>
            </a:extLst>
          </p:cNvPr>
          <p:cNvSpPr/>
          <p:nvPr/>
        </p:nvSpPr>
        <p:spPr>
          <a:xfrm>
            <a:off x="6105632" y="1759131"/>
            <a:ext cx="5816401" cy="4815840"/>
          </a:xfrm>
          <a:prstGeom prst="rect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12741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9" grpId="0" uiExpand="1" build="p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2A27-C4F7-4D42-B67C-439CFF93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Omstandigheden niet gelijk</a:t>
            </a:r>
          </a:p>
        </p:txBody>
      </p:sp>
      <p:grpSp>
        <p:nvGrpSpPr>
          <p:cNvPr id="41" name="Groep 40">
            <a:extLst>
              <a:ext uri="{FF2B5EF4-FFF2-40B4-BE49-F238E27FC236}">
                <a16:creationId xmlns:a16="http://schemas.microsoft.com/office/drawing/2014/main" id="{C0F5CBC5-038A-4D47-A822-029E10FD4C81}"/>
              </a:ext>
            </a:extLst>
          </p:cNvPr>
          <p:cNvGrpSpPr/>
          <p:nvPr/>
        </p:nvGrpSpPr>
        <p:grpSpPr>
          <a:xfrm>
            <a:off x="684219" y="1571093"/>
            <a:ext cx="2014135" cy="1463049"/>
            <a:chOff x="684219" y="1571093"/>
            <a:chExt cx="2014135" cy="1463049"/>
          </a:xfrm>
        </p:grpSpPr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515BCE2D-1C6E-4A56-9C7F-7FDC2DAF2B06}"/>
                </a:ext>
              </a:extLst>
            </p:cNvPr>
            <p:cNvSpPr/>
            <p:nvPr/>
          </p:nvSpPr>
          <p:spPr>
            <a:xfrm>
              <a:off x="684219" y="1571093"/>
              <a:ext cx="2014135" cy="1166997"/>
            </a:xfrm>
            <a:prstGeom prst="rect">
              <a:avLst/>
            </a:prstGeom>
            <a:solidFill>
              <a:srgbClr val="ED4D0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B4C3846C-0379-4FE1-A38C-5984FCE8B8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219" y="1571093"/>
              <a:ext cx="1920000" cy="108000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1E243EFC-77A2-4CD9-B71C-E3240437F124}"/>
                </a:ext>
              </a:extLst>
            </p:cNvPr>
            <p:cNvSpPr txBox="1"/>
            <p:nvPr/>
          </p:nvSpPr>
          <p:spPr>
            <a:xfrm>
              <a:off x="1098848" y="2726365"/>
              <a:ext cx="13083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/>
                <a:t>postbezorging</a:t>
              </a:r>
              <a:endParaRPr lang="nl-NL"/>
            </a:p>
          </p:txBody>
        </p:sp>
      </p:grpSp>
      <p:grpSp>
        <p:nvGrpSpPr>
          <p:cNvPr id="45" name="Groep 44">
            <a:extLst>
              <a:ext uri="{FF2B5EF4-FFF2-40B4-BE49-F238E27FC236}">
                <a16:creationId xmlns:a16="http://schemas.microsoft.com/office/drawing/2014/main" id="{7EFCCA0E-D477-4707-9ED9-707E5C711CE1}"/>
              </a:ext>
            </a:extLst>
          </p:cNvPr>
          <p:cNvGrpSpPr/>
          <p:nvPr/>
        </p:nvGrpSpPr>
        <p:grpSpPr>
          <a:xfrm>
            <a:off x="6263186" y="1571093"/>
            <a:ext cx="2022330" cy="1463049"/>
            <a:chOff x="6263186" y="1571093"/>
            <a:chExt cx="2022330" cy="1463049"/>
          </a:xfrm>
        </p:grpSpPr>
        <p:grpSp>
          <p:nvGrpSpPr>
            <p:cNvPr id="43" name="Groep 42">
              <a:extLst>
                <a:ext uri="{FF2B5EF4-FFF2-40B4-BE49-F238E27FC236}">
                  <a16:creationId xmlns:a16="http://schemas.microsoft.com/office/drawing/2014/main" id="{AEAE1939-9E0E-4878-A0F7-A42D076FCFE2}"/>
                </a:ext>
              </a:extLst>
            </p:cNvPr>
            <p:cNvGrpSpPr/>
            <p:nvPr/>
          </p:nvGrpSpPr>
          <p:grpSpPr>
            <a:xfrm>
              <a:off x="6263186" y="1571093"/>
              <a:ext cx="2022330" cy="1166997"/>
              <a:chOff x="6263186" y="1571093"/>
              <a:chExt cx="2022330" cy="1166997"/>
            </a:xfrm>
          </p:grpSpPr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E9BDFEE3-48E8-4F94-A14F-9FA4D07861CE}"/>
                  </a:ext>
                </a:extLst>
              </p:cNvPr>
              <p:cNvSpPr/>
              <p:nvPr/>
            </p:nvSpPr>
            <p:spPr>
              <a:xfrm>
                <a:off x="6271381" y="1571093"/>
                <a:ext cx="2014135" cy="1166997"/>
              </a:xfrm>
              <a:prstGeom prst="rect">
                <a:avLst/>
              </a:prstGeom>
              <a:solidFill>
                <a:srgbClr val="ED4D0F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pic>
            <p:nvPicPr>
              <p:cNvPr id="6" name="Afbeelding 5">
                <a:extLst>
                  <a:ext uri="{FF2B5EF4-FFF2-40B4-BE49-F238E27FC236}">
                    <a16:creationId xmlns:a16="http://schemas.microsoft.com/office/drawing/2014/main" id="{AD53A7A5-BF45-4377-BD90-6B9137F2C54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263186" y="1571093"/>
                <a:ext cx="1920000" cy="1080000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8BD76F76-37D4-4229-BC04-A19527FE74DA}"/>
                </a:ext>
              </a:extLst>
            </p:cNvPr>
            <p:cNvSpPr txBox="1"/>
            <p:nvPr/>
          </p:nvSpPr>
          <p:spPr>
            <a:xfrm>
              <a:off x="6824257" y="2726365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/>
                <a:t>kleding</a:t>
              </a:r>
              <a:endParaRPr lang="nl-NL"/>
            </a:p>
          </p:txBody>
        </p: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5487B0B2-FD17-4EA2-A57A-8DFE08B95114}"/>
              </a:ext>
            </a:extLst>
          </p:cNvPr>
          <p:cNvGrpSpPr/>
          <p:nvPr/>
        </p:nvGrpSpPr>
        <p:grpSpPr>
          <a:xfrm>
            <a:off x="3637959" y="1571093"/>
            <a:ext cx="2014135" cy="1463049"/>
            <a:chOff x="3637959" y="1571093"/>
            <a:chExt cx="2014135" cy="1463049"/>
          </a:xfrm>
        </p:grpSpPr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944160E4-B8F2-4D64-B0AF-5DC9BF29A9E2}"/>
                </a:ext>
              </a:extLst>
            </p:cNvPr>
            <p:cNvSpPr/>
            <p:nvPr/>
          </p:nvSpPr>
          <p:spPr>
            <a:xfrm>
              <a:off x="3637959" y="1571093"/>
              <a:ext cx="2014135" cy="1166997"/>
            </a:xfrm>
            <a:prstGeom prst="rect">
              <a:avLst/>
            </a:prstGeom>
            <a:solidFill>
              <a:srgbClr val="ED4D0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1D28ED7F-B434-46E0-8E6E-A2C8965FF2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37959" y="1571093"/>
              <a:ext cx="1920000" cy="108000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3EDE141D-6DC5-4C7B-8476-24F272E978EB}"/>
                </a:ext>
              </a:extLst>
            </p:cNvPr>
            <p:cNvSpPr txBox="1"/>
            <p:nvPr/>
          </p:nvSpPr>
          <p:spPr>
            <a:xfrm>
              <a:off x="4136797" y="2726365"/>
              <a:ext cx="8114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/>
                <a:t>benzine</a:t>
              </a:r>
            </a:p>
          </p:txBody>
        </p:sp>
      </p:grpSp>
      <p:grpSp>
        <p:nvGrpSpPr>
          <p:cNvPr id="46" name="Groep 45">
            <a:extLst>
              <a:ext uri="{FF2B5EF4-FFF2-40B4-BE49-F238E27FC236}">
                <a16:creationId xmlns:a16="http://schemas.microsoft.com/office/drawing/2014/main" id="{DA7E89D6-4768-4E64-B8C9-C68D925E5E92}"/>
              </a:ext>
            </a:extLst>
          </p:cNvPr>
          <p:cNvGrpSpPr/>
          <p:nvPr/>
        </p:nvGrpSpPr>
        <p:grpSpPr>
          <a:xfrm>
            <a:off x="8888851" y="1571093"/>
            <a:ext cx="2014135" cy="1463049"/>
            <a:chOff x="8888851" y="1571093"/>
            <a:chExt cx="2014135" cy="1463049"/>
          </a:xfrm>
        </p:grpSpPr>
        <p:grpSp>
          <p:nvGrpSpPr>
            <p:cNvPr id="44" name="Groep 43">
              <a:extLst>
                <a:ext uri="{FF2B5EF4-FFF2-40B4-BE49-F238E27FC236}">
                  <a16:creationId xmlns:a16="http://schemas.microsoft.com/office/drawing/2014/main" id="{56150AAB-E8C3-49D9-B33C-49ACDAB4F451}"/>
                </a:ext>
              </a:extLst>
            </p:cNvPr>
            <p:cNvGrpSpPr/>
            <p:nvPr/>
          </p:nvGrpSpPr>
          <p:grpSpPr>
            <a:xfrm>
              <a:off x="8888851" y="1571093"/>
              <a:ext cx="2014135" cy="1166997"/>
              <a:chOff x="8888851" y="1571093"/>
              <a:chExt cx="2014135" cy="1166997"/>
            </a:xfrm>
          </p:grpSpPr>
          <p:sp>
            <p:nvSpPr>
              <p:cNvPr id="3" name="Rechthoek 2">
                <a:extLst>
                  <a:ext uri="{FF2B5EF4-FFF2-40B4-BE49-F238E27FC236}">
                    <a16:creationId xmlns:a16="http://schemas.microsoft.com/office/drawing/2014/main" id="{20C73BFB-F062-4463-BC40-AC6E9A311B4D}"/>
                  </a:ext>
                </a:extLst>
              </p:cNvPr>
              <p:cNvSpPr/>
              <p:nvPr/>
            </p:nvSpPr>
            <p:spPr>
              <a:xfrm>
                <a:off x="8888851" y="1571093"/>
                <a:ext cx="2014135" cy="1166997"/>
              </a:xfrm>
              <a:prstGeom prst="rect">
                <a:avLst/>
              </a:prstGeom>
              <a:solidFill>
                <a:srgbClr val="ED4D0F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pic>
            <p:nvPicPr>
              <p:cNvPr id="11" name="Afbeelding 10">
                <a:extLst>
                  <a:ext uri="{FF2B5EF4-FFF2-40B4-BE49-F238E27FC236}">
                    <a16:creationId xmlns:a16="http://schemas.microsoft.com/office/drawing/2014/main" id="{C1B4CA83-FDD1-4A48-8836-6CEFBC17D7A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8888851" y="1571093"/>
                <a:ext cx="1920000" cy="1080000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9AAE6672-D6E7-4A18-A253-3515B58500FD}"/>
                </a:ext>
              </a:extLst>
            </p:cNvPr>
            <p:cNvSpPr txBox="1"/>
            <p:nvPr/>
          </p:nvSpPr>
          <p:spPr>
            <a:xfrm>
              <a:off x="9219512" y="2726365"/>
              <a:ext cx="12586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/>
                <a:t>komkommers</a:t>
              </a:r>
            </a:p>
          </p:txBody>
        </p: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F18200B0-C716-420A-9E11-AB155B1DD065}"/>
              </a:ext>
            </a:extLst>
          </p:cNvPr>
          <p:cNvSpPr txBox="1"/>
          <p:nvPr/>
        </p:nvSpPr>
        <p:spPr>
          <a:xfrm>
            <a:off x="1051560" y="422927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1 aanbieder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90C9FBA-D319-4DDD-B9FE-E70F74E0064D}"/>
              </a:ext>
            </a:extLst>
          </p:cNvPr>
          <p:cNvSpPr txBox="1"/>
          <p:nvPr/>
        </p:nvSpPr>
        <p:spPr>
          <a:xfrm>
            <a:off x="3392203" y="422927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een paar aanbieders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1C8439A-D4A0-4E93-B9D8-5157720E0FC8}"/>
              </a:ext>
            </a:extLst>
          </p:cNvPr>
          <p:cNvSpPr txBox="1"/>
          <p:nvPr/>
        </p:nvSpPr>
        <p:spPr>
          <a:xfrm>
            <a:off x="6318462" y="422927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veel aanbieders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D87E370-CB72-4CCF-B992-98A9135023BF}"/>
              </a:ext>
            </a:extLst>
          </p:cNvPr>
          <p:cNvSpPr txBox="1"/>
          <p:nvPr/>
        </p:nvSpPr>
        <p:spPr>
          <a:xfrm>
            <a:off x="8942194" y="422927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veel aanbieders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13FFE78-C5B4-4E65-B4AA-F991216D506A}"/>
              </a:ext>
            </a:extLst>
          </p:cNvPr>
          <p:cNvSpPr txBox="1"/>
          <p:nvPr/>
        </p:nvSpPr>
        <p:spPr>
          <a:xfrm>
            <a:off x="6113277" y="4780414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heterogeen product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704E90F-C60D-4BAD-9809-41030AD9EA66}"/>
              </a:ext>
            </a:extLst>
          </p:cNvPr>
          <p:cNvSpPr txBox="1"/>
          <p:nvPr/>
        </p:nvSpPr>
        <p:spPr>
          <a:xfrm>
            <a:off x="8794717" y="478041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homogeen product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855BC7E-4362-4700-A8AB-4C2547F05978}"/>
              </a:ext>
            </a:extLst>
          </p:cNvPr>
          <p:cNvSpPr txBox="1"/>
          <p:nvPr/>
        </p:nvSpPr>
        <p:spPr>
          <a:xfrm>
            <a:off x="9076845" y="5465416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>
                <a:solidFill>
                  <a:srgbClr val="C00000"/>
                </a:solidFill>
              </a:rPr>
              <a:t>kan prijs niet </a:t>
            </a:r>
            <a:br>
              <a:rPr lang="nl-NL">
                <a:solidFill>
                  <a:srgbClr val="C00000"/>
                </a:solidFill>
              </a:rPr>
            </a:br>
            <a:r>
              <a:rPr lang="nl-NL">
                <a:solidFill>
                  <a:srgbClr val="C00000"/>
                </a:solidFill>
              </a:rPr>
              <a:t>beïnvloeden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690004A-268F-482D-8DDF-9824C8685490}"/>
              </a:ext>
            </a:extLst>
          </p:cNvPr>
          <p:cNvSpPr txBox="1"/>
          <p:nvPr/>
        </p:nvSpPr>
        <p:spPr>
          <a:xfrm>
            <a:off x="987440" y="5465415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>
                <a:solidFill>
                  <a:srgbClr val="258812"/>
                </a:solidFill>
              </a:rPr>
              <a:t>kan prijs zelf </a:t>
            </a:r>
            <a:br>
              <a:rPr lang="nl-NL">
                <a:solidFill>
                  <a:srgbClr val="258812"/>
                </a:solidFill>
              </a:rPr>
            </a:br>
            <a:r>
              <a:rPr lang="nl-NL">
                <a:solidFill>
                  <a:srgbClr val="258812"/>
                </a:solidFill>
              </a:rPr>
              <a:t>bepalen</a:t>
            </a:r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AEE53282-1676-4F9F-B54C-41F6F69FBE1A}"/>
              </a:ext>
            </a:extLst>
          </p:cNvPr>
          <p:cNvGrpSpPr/>
          <p:nvPr/>
        </p:nvGrpSpPr>
        <p:grpSpPr>
          <a:xfrm>
            <a:off x="745176" y="6197148"/>
            <a:ext cx="10010335" cy="500565"/>
            <a:chOff x="745176" y="6128324"/>
            <a:chExt cx="10010335" cy="500565"/>
          </a:xfrm>
        </p:grpSpPr>
        <p:cxnSp>
          <p:nvCxnSpPr>
            <p:cNvPr id="22" name="Rechte verbindingslijn met pijl 21">
              <a:extLst>
                <a:ext uri="{FF2B5EF4-FFF2-40B4-BE49-F238E27FC236}">
                  <a16:creationId xmlns:a16="http://schemas.microsoft.com/office/drawing/2014/main" id="{52BD134A-14CE-4C5C-8A16-13467CC233F8}"/>
                </a:ext>
              </a:extLst>
            </p:cNvPr>
            <p:cNvCxnSpPr>
              <a:cxnSpLocks/>
            </p:cNvCxnSpPr>
            <p:nvPr/>
          </p:nvCxnSpPr>
          <p:spPr>
            <a:xfrm>
              <a:off x="745176" y="6128324"/>
              <a:ext cx="10010335" cy="0"/>
            </a:xfrm>
            <a:prstGeom prst="straightConnector1">
              <a:avLst/>
            </a:prstGeom>
            <a:ln w="76200" cap="flat" cmpd="sng" algn="ctr">
              <a:solidFill>
                <a:srgbClr val="1A80B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9D3E772E-8522-468A-9ECA-ED55418D35C7}"/>
                </a:ext>
              </a:extLst>
            </p:cNvPr>
            <p:cNvSpPr txBox="1"/>
            <p:nvPr/>
          </p:nvSpPr>
          <p:spPr>
            <a:xfrm>
              <a:off x="1438685" y="6167224"/>
              <a:ext cx="6286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b="1">
                  <a:solidFill>
                    <a:srgbClr val="258812"/>
                  </a:solidFill>
                </a:rPr>
                <a:t>+ +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B6169AB6-37DB-4E17-ADC0-95AECCA4C89C}"/>
                </a:ext>
              </a:extLst>
            </p:cNvPr>
            <p:cNvSpPr txBox="1"/>
            <p:nvPr/>
          </p:nvSpPr>
          <p:spPr>
            <a:xfrm>
              <a:off x="4317937" y="6167223"/>
              <a:ext cx="4491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b="1"/>
                <a:t>+ 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B855AF4F-1E7C-4B95-8622-739D1283A821}"/>
                </a:ext>
              </a:extLst>
            </p:cNvPr>
            <p:cNvSpPr txBox="1"/>
            <p:nvPr/>
          </p:nvSpPr>
          <p:spPr>
            <a:xfrm>
              <a:off x="7200322" y="6167223"/>
              <a:ext cx="4491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b="1"/>
                <a:t>± 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E991EDE-32C4-42A1-8D4F-D2E5FA5EA91A}"/>
                </a:ext>
              </a:extLst>
            </p:cNvPr>
            <p:cNvSpPr txBox="1"/>
            <p:nvPr/>
          </p:nvSpPr>
          <p:spPr>
            <a:xfrm>
              <a:off x="9633545" y="6159337"/>
              <a:ext cx="4491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b="1">
                  <a:solidFill>
                    <a:srgbClr val="C00000"/>
                  </a:solidFill>
                </a:rPr>
                <a:t>×</a:t>
              </a:r>
              <a:r>
                <a:rPr lang="nl-NL" sz="2400" b="1"/>
                <a:t> </a:t>
              </a:r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D945C7B5-FD79-4CCF-B237-6B066B59EF0D}"/>
              </a:ext>
            </a:extLst>
          </p:cNvPr>
          <p:cNvSpPr txBox="1"/>
          <p:nvPr/>
        </p:nvSpPr>
        <p:spPr>
          <a:xfrm>
            <a:off x="1077208" y="3418823"/>
            <a:ext cx="1351652" cy="36933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>
                <a:solidFill>
                  <a:schemeClr val="tx1"/>
                </a:solidFill>
              </a:rPr>
              <a:t>monopolie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580BB629-20B1-44B6-897C-16A460B2ACAD}"/>
              </a:ext>
            </a:extLst>
          </p:cNvPr>
          <p:cNvSpPr txBox="1"/>
          <p:nvPr/>
        </p:nvSpPr>
        <p:spPr>
          <a:xfrm>
            <a:off x="3905164" y="3418823"/>
            <a:ext cx="1274708" cy="36933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>
                <a:solidFill>
                  <a:schemeClr val="tx1"/>
                </a:solidFill>
              </a:rPr>
              <a:t>oligopolie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25EF919-0D57-4EA3-90C8-DC9E6829703F}"/>
              </a:ext>
            </a:extLst>
          </p:cNvPr>
          <p:cNvSpPr txBox="1"/>
          <p:nvPr/>
        </p:nvSpPr>
        <p:spPr>
          <a:xfrm>
            <a:off x="6215869" y="3280323"/>
            <a:ext cx="2018501" cy="64633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b="1">
                <a:solidFill>
                  <a:schemeClr val="tx1"/>
                </a:solidFill>
              </a:rPr>
              <a:t>monopolistische</a:t>
            </a:r>
            <a:br>
              <a:rPr lang="nl-NL" b="1">
                <a:solidFill>
                  <a:schemeClr val="tx1"/>
                </a:solidFill>
              </a:rPr>
            </a:br>
            <a:r>
              <a:rPr lang="nl-NL" b="1">
                <a:solidFill>
                  <a:schemeClr val="tx1"/>
                </a:solidFill>
              </a:rPr>
              <a:t>concurrentie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34F181B2-CF49-4EEF-B2B7-ACB45FB0AA43}"/>
              </a:ext>
            </a:extLst>
          </p:cNvPr>
          <p:cNvSpPr txBox="1"/>
          <p:nvPr/>
        </p:nvSpPr>
        <p:spPr>
          <a:xfrm>
            <a:off x="9066884" y="3279468"/>
            <a:ext cx="1582484" cy="64633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b="1">
                <a:solidFill>
                  <a:schemeClr val="tx1"/>
                </a:solidFill>
              </a:rPr>
              <a:t>volkomen</a:t>
            </a:r>
            <a:br>
              <a:rPr lang="nl-NL" b="1">
                <a:solidFill>
                  <a:schemeClr val="tx1"/>
                </a:solidFill>
              </a:rPr>
            </a:br>
            <a:r>
              <a:rPr lang="nl-NL" b="1">
                <a:solidFill>
                  <a:schemeClr val="tx1"/>
                </a:solidFill>
              </a:rPr>
              <a:t>concurrentie</a:t>
            </a:r>
          </a:p>
        </p:txBody>
      </p:sp>
    </p:spTree>
    <p:extLst>
      <p:ext uri="{BB962C8B-B14F-4D97-AF65-F5344CB8AC3E}">
        <p14:creationId xmlns:p14="http://schemas.microsoft.com/office/powerpoint/2010/main" val="410155229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0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Machtsverschillen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93279" y="1607420"/>
            <a:ext cx="4929051" cy="3574180"/>
          </a:xfrm>
        </p:spPr>
        <p:txBody>
          <a:bodyPr>
            <a:normAutofit/>
          </a:bodyPr>
          <a:lstStyle/>
          <a:p>
            <a:r>
              <a:rPr lang="nl-NL"/>
              <a:t>Invloed op de prijs.</a:t>
            </a:r>
          </a:p>
          <a:p>
            <a:pPr lvl="1">
              <a:spcBef>
                <a:spcPts val="900"/>
              </a:spcBef>
            </a:pPr>
            <a:r>
              <a:rPr lang="nl-NL"/>
              <a:t>aantal aanbieders en vragers</a:t>
            </a:r>
          </a:p>
          <a:p>
            <a:pPr lvl="1">
              <a:spcBef>
                <a:spcPts val="900"/>
              </a:spcBef>
            </a:pPr>
            <a:r>
              <a:rPr lang="nl-NL"/>
              <a:t>omvang aanbieder(s) / vrager(s)</a:t>
            </a:r>
          </a:p>
          <a:p>
            <a:pPr lvl="1">
              <a:spcBef>
                <a:spcPts val="900"/>
              </a:spcBef>
            </a:pPr>
            <a:r>
              <a:rPr lang="nl-NL"/>
              <a:t>of de producten precies hetzelfde zijn van alle aanbieders</a:t>
            </a:r>
          </a:p>
          <a:p>
            <a:pPr lvl="1">
              <a:spcBef>
                <a:spcPts val="900"/>
              </a:spcBef>
            </a:pPr>
            <a:r>
              <a:rPr lang="nl-NL"/>
              <a:t>of iedereen over voldoende informatie beschikt</a:t>
            </a:r>
          </a:p>
          <a:p>
            <a:pPr lvl="1">
              <a:spcBef>
                <a:spcPts val="900"/>
              </a:spcBef>
            </a:pPr>
            <a:r>
              <a:rPr lang="nl-NL"/>
              <a:t>of er regels zijn die nieuwe producenten tegen kunnen houden</a:t>
            </a:r>
          </a:p>
        </p:txBody>
      </p:sp>
      <p:grpSp>
        <p:nvGrpSpPr>
          <p:cNvPr id="21" name="Groep 20">
            <a:extLst>
              <a:ext uri="{FF2B5EF4-FFF2-40B4-BE49-F238E27FC236}">
                <a16:creationId xmlns:a16="http://schemas.microsoft.com/office/drawing/2014/main" id="{3B3AC883-68F6-44CC-9702-843E1E176DDA}"/>
              </a:ext>
            </a:extLst>
          </p:cNvPr>
          <p:cNvGrpSpPr/>
          <p:nvPr/>
        </p:nvGrpSpPr>
        <p:grpSpPr>
          <a:xfrm>
            <a:off x="303722" y="1706298"/>
            <a:ext cx="1800000" cy="1821058"/>
            <a:chOff x="309733" y="1367243"/>
            <a:chExt cx="1800000" cy="1821058"/>
          </a:xfrm>
        </p:grpSpPr>
        <p:grpSp>
          <p:nvGrpSpPr>
            <p:cNvPr id="16" name="Groep 15">
              <a:extLst>
                <a:ext uri="{FF2B5EF4-FFF2-40B4-BE49-F238E27FC236}">
                  <a16:creationId xmlns:a16="http://schemas.microsoft.com/office/drawing/2014/main" id="{E4978BF8-3FAA-4F9F-A30C-41D66B81DD7E}"/>
                </a:ext>
              </a:extLst>
            </p:cNvPr>
            <p:cNvGrpSpPr/>
            <p:nvPr/>
          </p:nvGrpSpPr>
          <p:grpSpPr>
            <a:xfrm>
              <a:off x="309733" y="1367243"/>
              <a:ext cx="1800000" cy="1821058"/>
              <a:chOff x="309733" y="1367243"/>
              <a:chExt cx="1800000" cy="1821058"/>
            </a:xfrm>
          </p:grpSpPr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23323863-25E0-4751-8122-FEDC23E1046F}"/>
                  </a:ext>
                </a:extLst>
              </p:cNvPr>
              <p:cNvSpPr/>
              <p:nvPr/>
            </p:nvSpPr>
            <p:spPr>
              <a:xfrm>
                <a:off x="309733" y="1367243"/>
                <a:ext cx="1800000" cy="1800000"/>
              </a:xfrm>
              <a:prstGeom prst="rect">
                <a:avLst/>
              </a:prstGeom>
              <a:solidFill>
                <a:srgbClr val="ED4D0F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939087F-007A-49BC-B4CF-E01ECC96464A}"/>
                  </a:ext>
                </a:extLst>
              </p:cNvPr>
              <p:cNvSpPr txBox="1"/>
              <p:nvPr/>
            </p:nvSpPr>
            <p:spPr>
              <a:xfrm>
                <a:off x="309733" y="2880524"/>
                <a:ext cx="18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b="1"/>
                  <a:t>NS</a:t>
                </a:r>
                <a:endParaRPr lang="nl-NL" b="1"/>
              </a:p>
            </p:txBody>
          </p:sp>
        </p:grpSp>
        <p:pic>
          <p:nvPicPr>
            <p:cNvPr id="4" name="Afbeelding 3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9099" y="1546609"/>
              <a:ext cx="1441269" cy="1441269"/>
            </a:xfrm>
            <a:prstGeom prst="rect">
              <a:avLst/>
            </a:prstGeom>
          </p:spPr>
        </p:pic>
      </p:grp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240428" y="1885663"/>
            <a:ext cx="4757547" cy="14412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0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Enige aanbieder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Kan de prijs ‘zelf bepalen’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Concurrentie met auto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Wel regels van de overheid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E699F7C7-2A8C-4084-8E5D-5E79C150EF1E}"/>
              </a:ext>
            </a:extLst>
          </p:cNvPr>
          <p:cNvSpPr txBox="1">
            <a:spLocks/>
          </p:cNvSpPr>
          <p:nvPr/>
        </p:nvSpPr>
        <p:spPr>
          <a:xfrm>
            <a:off x="2240428" y="3594743"/>
            <a:ext cx="468684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0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Meerdere terrasjes/horeca in de buurt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Klanten hebben vaak hun voorkeur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Beperkte vrijheid in prijskeuze door winkel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BA2068E0-5B80-46C9-B412-8F3F8507010A}"/>
              </a:ext>
            </a:extLst>
          </p:cNvPr>
          <p:cNvSpPr txBox="1">
            <a:spLocks/>
          </p:cNvSpPr>
          <p:nvPr/>
        </p:nvSpPr>
        <p:spPr>
          <a:xfrm>
            <a:off x="2240428" y="2368358"/>
            <a:ext cx="4803414" cy="22969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0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Als aanbieder veel concurrentie van Jumbo en Lidl,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daarom niet veel vrijheid in prijskeuze naar consument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Als koper veel invloed op leverancier,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omdat de meeste bedrijven afhankelijk zijn van de supermarkt voor de verkoop</a:t>
            </a:r>
          </a:p>
        </p:txBody>
      </p:sp>
      <p:grpSp>
        <p:nvGrpSpPr>
          <p:cNvPr id="22" name="Groep 21">
            <a:extLst>
              <a:ext uri="{FF2B5EF4-FFF2-40B4-BE49-F238E27FC236}">
                <a16:creationId xmlns:a16="http://schemas.microsoft.com/office/drawing/2014/main" id="{DDF086D6-3DA1-4819-AC5F-60DA38722A0A}"/>
              </a:ext>
            </a:extLst>
          </p:cNvPr>
          <p:cNvGrpSpPr/>
          <p:nvPr/>
        </p:nvGrpSpPr>
        <p:grpSpPr>
          <a:xfrm>
            <a:off x="303722" y="2555416"/>
            <a:ext cx="1800000" cy="1800000"/>
            <a:chOff x="309733" y="3196343"/>
            <a:chExt cx="1800000" cy="1800000"/>
          </a:xfrm>
        </p:grpSpPr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243EB900-E4F4-4213-A707-1BC1966440A5}"/>
                </a:ext>
              </a:extLst>
            </p:cNvPr>
            <p:cNvSpPr/>
            <p:nvPr/>
          </p:nvSpPr>
          <p:spPr>
            <a:xfrm>
              <a:off x="309733" y="3196343"/>
              <a:ext cx="1800000" cy="1800000"/>
            </a:xfrm>
            <a:prstGeom prst="rect">
              <a:avLst/>
            </a:prstGeom>
            <a:solidFill>
              <a:srgbClr val="ED4D0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60F91C84-AA7B-4136-B21D-5D6F642EC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1542" y="3295616"/>
              <a:ext cx="1536383" cy="1601454"/>
            </a:xfrm>
            <a:prstGeom prst="rect">
              <a:avLst/>
            </a:prstGeom>
          </p:spPr>
        </p:pic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0FDFB930-D588-42A6-8945-38A753A65609}"/>
              </a:ext>
            </a:extLst>
          </p:cNvPr>
          <p:cNvGrpSpPr/>
          <p:nvPr/>
        </p:nvGrpSpPr>
        <p:grpSpPr>
          <a:xfrm>
            <a:off x="303722" y="3308126"/>
            <a:ext cx="1800000" cy="1800000"/>
            <a:chOff x="308619" y="5132201"/>
            <a:chExt cx="1800000" cy="1800000"/>
          </a:xfrm>
        </p:grpSpPr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EB505601-90B0-42B5-8F6D-F079BD461B49}"/>
                </a:ext>
              </a:extLst>
            </p:cNvPr>
            <p:cNvSpPr/>
            <p:nvPr/>
          </p:nvSpPr>
          <p:spPr>
            <a:xfrm>
              <a:off x="308619" y="5132201"/>
              <a:ext cx="1800000" cy="1800000"/>
            </a:xfrm>
            <a:prstGeom prst="rect">
              <a:avLst/>
            </a:prstGeom>
            <a:solidFill>
              <a:srgbClr val="ED4D0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66198A31-9CD4-46B8-9002-39805E1B80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40428" y="5248958"/>
              <a:ext cx="1536383" cy="1566486"/>
            </a:xfrm>
            <a:prstGeom prst="rect">
              <a:avLst/>
            </a:prstGeom>
          </p:spPr>
        </p:pic>
      </p:grpSp>
      <p:grpSp>
        <p:nvGrpSpPr>
          <p:cNvPr id="26" name="Groep 25">
            <a:extLst>
              <a:ext uri="{FF2B5EF4-FFF2-40B4-BE49-F238E27FC236}">
                <a16:creationId xmlns:a16="http://schemas.microsoft.com/office/drawing/2014/main" id="{AEF3599C-9380-480A-B02D-C953FDC83D02}"/>
              </a:ext>
            </a:extLst>
          </p:cNvPr>
          <p:cNvGrpSpPr/>
          <p:nvPr/>
        </p:nvGrpSpPr>
        <p:grpSpPr>
          <a:xfrm>
            <a:off x="303722" y="4265945"/>
            <a:ext cx="1800000" cy="1800000"/>
            <a:chOff x="8272608" y="5181600"/>
            <a:chExt cx="1800000" cy="1800000"/>
          </a:xfrm>
        </p:grpSpPr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EF466ACC-FE61-449A-8E77-BE6D98D61850}"/>
                </a:ext>
              </a:extLst>
            </p:cNvPr>
            <p:cNvSpPr/>
            <p:nvPr/>
          </p:nvSpPr>
          <p:spPr>
            <a:xfrm>
              <a:off x="8272608" y="5181600"/>
              <a:ext cx="1800000" cy="1800000"/>
            </a:xfrm>
            <a:prstGeom prst="rect">
              <a:avLst/>
            </a:prstGeom>
            <a:solidFill>
              <a:srgbClr val="ED4D0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6B3FFCBC-3D9D-48C9-B26E-EEE8BA6505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18167" y="5496041"/>
              <a:ext cx="1708882" cy="1171119"/>
            </a:xfrm>
            <a:prstGeom prst="rect">
              <a:avLst/>
            </a:prstGeom>
          </p:spPr>
        </p:pic>
      </p:grpSp>
      <p:sp>
        <p:nvSpPr>
          <p:cNvPr id="27" name="Tijdelijke aanduiding voor inhoud 2">
            <a:extLst>
              <a:ext uri="{FF2B5EF4-FFF2-40B4-BE49-F238E27FC236}">
                <a16:creationId xmlns:a16="http://schemas.microsoft.com/office/drawing/2014/main" id="{958BBADE-4BF5-44D8-9872-A7379B7028CA}"/>
              </a:ext>
            </a:extLst>
          </p:cNvPr>
          <p:cNvSpPr txBox="1">
            <a:spLocks/>
          </p:cNvSpPr>
          <p:nvPr/>
        </p:nvSpPr>
        <p:spPr>
          <a:xfrm>
            <a:off x="2240428" y="4592687"/>
            <a:ext cx="468684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0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Veel boeren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Produceren precies dezelfde aardappels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sz="1800"/>
              <a:t>Hebben daardoor geen invloed op de prijs</a:t>
            </a:r>
          </a:p>
        </p:txBody>
      </p:sp>
    </p:spTree>
    <p:extLst>
      <p:ext uri="{BB962C8B-B14F-4D97-AF65-F5344CB8AC3E}">
        <p14:creationId xmlns:p14="http://schemas.microsoft.com/office/powerpoint/2010/main" val="306221012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75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  <p:bldP spid="5" grpId="1" build="allAtOnce"/>
      <p:bldP spid="6" grpId="0" uiExpand="1" build="p"/>
      <p:bldP spid="6" grpId="1" build="allAtOnce"/>
      <p:bldP spid="8" grpId="0" uiExpand="1" build="p"/>
      <p:bldP spid="8" grpId="1" build="allAtOnce"/>
      <p:bldP spid="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BC9D10C-7659-A3BB-4573-583D4D5AD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Volkomen concurrentie</a:t>
            </a:r>
            <a:br>
              <a:rPr lang="nl-NL"/>
            </a:br>
            <a:r>
              <a:rPr lang="nl-NL" sz="1600">
                <a:solidFill>
                  <a:schemeClr val="tx1">
                    <a:lumMod val="75000"/>
                    <a:lumOff val="25000"/>
                  </a:schemeClr>
                </a:solidFill>
              </a:rPr>
              <a:t>de perfect werkende markt</a:t>
            </a:r>
            <a:endParaRPr lang="nl-NL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2CFD609-64B7-A00E-4100-B5F6FD08D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/>
              <a:t>Vereist:</a:t>
            </a:r>
          </a:p>
          <a:p>
            <a:pPr marL="457200" indent="-457200">
              <a:buFont typeface="+mj-lt"/>
              <a:buAutoNum type="arabicParenR"/>
            </a:pPr>
            <a:r>
              <a:rPr lang="nl-NL"/>
              <a:t>Veel vragers &amp; Veel aanbieders</a:t>
            </a:r>
          </a:p>
          <a:p>
            <a:pPr marL="447675" indent="0">
              <a:spcBef>
                <a:spcPts val="300"/>
              </a:spcBef>
              <a:buNone/>
            </a:pPr>
            <a:r>
              <a:rPr lang="nl-NL" sz="2000">
                <a:solidFill>
                  <a:srgbClr val="ED4D0F"/>
                </a:solidFill>
              </a:rPr>
              <a:t>iedereen is </a:t>
            </a:r>
            <a:r>
              <a:rPr lang="nl-NL" sz="2000" err="1">
                <a:solidFill>
                  <a:srgbClr val="ED4D0F"/>
                </a:solidFill>
              </a:rPr>
              <a:t>z’on</a:t>
            </a:r>
            <a:r>
              <a:rPr lang="nl-NL" sz="2000">
                <a:solidFill>
                  <a:srgbClr val="ED4D0F"/>
                </a:solidFill>
              </a:rPr>
              <a:t> klein onderdeel van de markt dat ze géén invloed op de prijs kunnen uitoefenen</a:t>
            </a:r>
            <a:endParaRPr lang="nl-NL">
              <a:solidFill>
                <a:srgbClr val="ED4D0F"/>
              </a:solidFill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nl-NL"/>
              <a:t>Homogeen product</a:t>
            </a:r>
          </a:p>
          <a:p>
            <a:pPr marL="447675" indent="0">
              <a:spcBef>
                <a:spcPts val="300"/>
              </a:spcBef>
              <a:buNone/>
            </a:pPr>
            <a:r>
              <a:rPr lang="nl-NL" sz="2000">
                <a:solidFill>
                  <a:srgbClr val="ED4D0F"/>
                </a:solidFill>
              </a:rPr>
              <a:t>consumenten zien geen verschil tussen diverse aanbieders van het product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nl-NL"/>
              <a:t>Transparante markt</a:t>
            </a:r>
          </a:p>
          <a:p>
            <a:pPr marL="447675" indent="0">
              <a:spcBef>
                <a:spcPts val="300"/>
              </a:spcBef>
              <a:buNone/>
            </a:pPr>
            <a:r>
              <a:rPr lang="nl-NL" sz="2000">
                <a:solidFill>
                  <a:srgbClr val="ED4D0F"/>
                </a:solidFill>
              </a:rPr>
              <a:t>iedereen beschikt over alle informatie</a:t>
            </a:r>
          </a:p>
          <a:p>
            <a:pPr marL="457200" indent="-457200">
              <a:buFont typeface="+mj-lt"/>
              <a:buAutoNum type="arabicParenR" startAt="4"/>
            </a:pPr>
            <a:r>
              <a:rPr lang="nl-NL"/>
              <a:t>Vrije toe- en uittreding</a:t>
            </a:r>
          </a:p>
          <a:p>
            <a:pPr marL="447675" indent="0">
              <a:spcBef>
                <a:spcPts val="300"/>
              </a:spcBef>
              <a:buNone/>
            </a:pPr>
            <a:r>
              <a:rPr lang="nl-NL" sz="2000">
                <a:solidFill>
                  <a:srgbClr val="ED4D0F"/>
                </a:solidFill>
              </a:rPr>
              <a:t>iedereen mag, zonder belemmering, vrager of aanbieder worden op deze markt</a:t>
            </a:r>
          </a:p>
          <a:p>
            <a:pPr marL="457200" indent="-457200">
              <a:buFont typeface="+mj-lt"/>
              <a:buAutoNum type="arabicParenR"/>
            </a:pPr>
            <a:endParaRPr lang="nl-NL"/>
          </a:p>
          <a:p>
            <a:pPr marL="1166813" indent="0">
              <a:buNone/>
            </a:pPr>
            <a:r>
              <a:rPr lang="nl-NL"/>
              <a:t>Welke markt (product) voldoet hieraan?</a:t>
            </a:r>
          </a:p>
        </p:txBody>
      </p:sp>
      <p:grpSp>
        <p:nvGrpSpPr>
          <p:cNvPr id="2" name="Google Shape;9326;p55">
            <a:extLst>
              <a:ext uri="{FF2B5EF4-FFF2-40B4-BE49-F238E27FC236}">
                <a16:creationId xmlns:a16="http://schemas.microsoft.com/office/drawing/2014/main" id="{C4A1450A-2E97-1CED-7526-BA6C5CA6CFBB}"/>
              </a:ext>
            </a:extLst>
          </p:cNvPr>
          <p:cNvGrpSpPr/>
          <p:nvPr/>
        </p:nvGrpSpPr>
        <p:grpSpPr>
          <a:xfrm>
            <a:off x="355600" y="5380684"/>
            <a:ext cx="1131888" cy="1119817"/>
            <a:chOff x="581525" y="3254850"/>
            <a:chExt cx="297750" cy="294575"/>
          </a:xfrm>
          <a:solidFill>
            <a:srgbClr val="258812"/>
          </a:solidFill>
        </p:grpSpPr>
        <p:sp>
          <p:nvSpPr>
            <p:cNvPr id="3" name="Google Shape;9327;p55">
              <a:extLst>
                <a:ext uri="{FF2B5EF4-FFF2-40B4-BE49-F238E27FC236}">
                  <a16:creationId xmlns:a16="http://schemas.microsoft.com/office/drawing/2014/main" id="{9DE6BA1C-F7DE-1331-CDEB-A6DD6E616161}"/>
                </a:ext>
              </a:extLst>
            </p:cNvPr>
            <p:cNvSpPr/>
            <p:nvPr/>
          </p:nvSpPr>
          <p:spPr>
            <a:xfrm>
              <a:off x="616950" y="3358025"/>
              <a:ext cx="89025" cy="86650"/>
            </a:xfrm>
            <a:custGeom>
              <a:avLst/>
              <a:gdLst/>
              <a:ahLst/>
              <a:cxnLst/>
              <a:rect l="l" t="t" r="r" b="b"/>
              <a:pathLst>
                <a:path w="3561" h="3466" extrusionOk="0">
                  <a:moveTo>
                    <a:pt x="1797" y="0"/>
                  </a:moveTo>
                  <a:cubicBezTo>
                    <a:pt x="789" y="0"/>
                    <a:pt x="1" y="788"/>
                    <a:pt x="1" y="1733"/>
                  </a:cubicBezTo>
                  <a:cubicBezTo>
                    <a:pt x="1" y="2710"/>
                    <a:pt x="789" y="3466"/>
                    <a:pt x="1797" y="3466"/>
                  </a:cubicBezTo>
                  <a:cubicBezTo>
                    <a:pt x="2773" y="3466"/>
                    <a:pt x="3561" y="2710"/>
                    <a:pt x="3561" y="1733"/>
                  </a:cubicBezTo>
                  <a:cubicBezTo>
                    <a:pt x="3561" y="788"/>
                    <a:pt x="2773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" name="Google Shape;9328;p55">
              <a:extLst>
                <a:ext uri="{FF2B5EF4-FFF2-40B4-BE49-F238E27FC236}">
                  <a16:creationId xmlns:a16="http://schemas.microsoft.com/office/drawing/2014/main" id="{8AFE9EFC-6688-C474-59B0-311A3FA516CC}"/>
                </a:ext>
              </a:extLst>
            </p:cNvPr>
            <p:cNvSpPr/>
            <p:nvPr/>
          </p:nvSpPr>
          <p:spPr>
            <a:xfrm>
              <a:off x="721725" y="3254850"/>
              <a:ext cx="157550" cy="155975"/>
            </a:xfrm>
            <a:custGeom>
              <a:avLst/>
              <a:gdLst/>
              <a:ahLst/>
              <a:cxnLst/>
              <a:rect l="l" t="t" r="r" b="b"/>
              <a:pathLst>
                <a:path w="6302" h="6239" extrusionOk="0">
                  <a:moveTo>
                    <a:pt x="3151" y="1355"/>
                  </a:moveTo>
                  <a:cubicBezTo>
                    <a:pt x="3749" y="1355"/>
                    <a:pt x="4159" y="1827"/>
                    <a:pt x="4159" y="2363"/>
                  </a:cubicBezTo>
                  <a:cubicBezTo>
                    <a:pt x="4159" y="2773"/>
                    <a:pt x="3970" y="3119"/>
                    <a:pt x="3623" y="3277"/>
                  </a:cubicBezTo>
                  <a:cubicBezTo>
                    <a:pt x="3529" y="3308"/>
                    <a:pt x="3497" y="3434"/>
                    <a:pt x="3497" y="3560"/>
                  </a:cubicBezTo>
                  <a:cubicBezTo>
                    <a:pt x="3497" y="3749"/>
                    <a:pt x="3340" y="3907"/>
                    <a:pt x="3151" y="3907"/>
                  </a:cubicBezTo>
                  <a:cubicBezTo>
                    <a:pt x="2962" y="3907"/>
                    <a:pt x="2804" y="3749"/>
                    <a:pt x="2804" y="3560"/>
                  </a:cubicBezTo>
                  <a:cubicBezTo>
                    <a:pt x="2804" y="3151"/>
                    <a:pt x="2993" y="2836"/>
                    <a:pt x="3308" y="2647"/>
                  </a:cubicBezTo>
                  <a:cubicBezTo>
                    <a:pt x="3434" y="2552"/>
                    <a:pt x="3497" y="2458"/>
                    <a:pt x="3497" y="2332"/>
                  </a:cubicBezTo>
                  <a:cubicBezTo>
                    <a:pt x="3497" y="2143"/>
                    <a:pt x="3340" y="1953"/>
                    <a:pt x="3151" y="1953"/>
                  </a:cubicBezTo>
                  <a:cubicBezTo>
                    <a:pt x="2962" y="1953"/>
                    <a:pt x="2804" y="2143"/>
                    <a:pt x="2804" y="2332"/>
                  </a:cubicBezTo>
                  <a:cubicBezTo>
                    <a:pt x="2804" y="2521"/>
                    <a:pt x="2646" y="2678"/>
                    <a:pt x="2426" y="2678"/>
                  </a:cubicBezTo>
                  <a:cubicBezTo>
                    <a:pt x="2237" y="2678"/>
                    <a:pt x="2079" y="2521"/>
                    <a:pt x="2079" y="2332"/>
                  </a:cubicBezTo>
                  <a:cubicBezTo>
                    <a:pt x="2079" y="1827"/>
                    <a:pt x="2552" y="1355"/>
                    <a:pt x="3151" y="1355"/>
                  </a:cubicBezTo>
                  <a:close/>
                  <a:moveTo>
                    <a:pt x="3151" y="4096"/>
                  </a:moveTo>
                  <a:cubicBezTo>
                    <a:pt x="3340" y="4096"/>
                    <a:pt x="3497" y="4253"/>
                    <a:pt x="3497" y="4442"/>
                  </a:cubicBezTo>
                  <a:cubicBezTo>
                    <a:pt x="3497" y="4663"/>
                    <a:pt x="3340" y="4820"/>
                    <a:pt x="3151" y="4820"/>
                  </a:cubicBezTo>
                  <a:cubicBezTo>
                    <a:pt x="2962" y="4820"/>
                    <a:pt x="2804" y="4663"/>
                    <a:pt x="2804" y="4442"/>
                  </a:cubicBezTo>
                  <a:cubicBezTo>
                    <a:pt x="2804" y="4253"/>
                    <a:pt x="2962" y="4096"/>
                    <a:pt x="3151" y="4096"/>
                  </a:cubicBezTo>
                  <a:close/>
                  <a:moveTo>
                    <a:pt x="3182" y="0"/>
                  </a:moveTo>
                  <a:cubicBezTo>
                    <a:pt x="1481" y="0"/>
                    <a:pt x="63" y="1418"/>
                    <a:pt x="63" y="3119"/>
                  </a:cubicBezTo>
                  <a:cubicBezTo>
                    <a:pt x="63" y="3655"/>
                    <a:pt x="189" y="4159"/>
                    <a:pt x="473" y="4663"/>
                  </a:cubicBezTo>
                  <a:lnTo>
                    <a:pt x="32" y="5766"/>
                  </a:lnTo>
                  <a:cubicBezTo>
                    <a:pt x="0" y="5860"/>
                    <a:pt x="32" y="5986"/>
                    <a:pt x="126" y="6112"/>
                  </a:cubicBezTo>
                  <a:cubicBezTo>
                    <a:pt x="189" y="6175"/>
                    <a:pt x="347" y="6238"/>
                    <a:pt x="473" y="6238"/>
                  </a:cubicBezTo>
                  <a:lnTo>
                    <a:pt x="1764" y="5892"/>
                  </a:lnTo>
                  <a:cubicBezTo>
                    <a:pt x="2205" y="6144"/>
                    <a:pt x="2678" y="6238"/>
                    <a:pt x="3182" y="6238"/>
                  </a:cubicBezTo>
                  <a:cubicBezTo>
                    <a:pt x="4915" y="6238"/>
                    <a:pt x="6301" y="4789"/>
                    <a:pt x="6301" y="3119"/>
                  </a:cubicBezTo>
                  <a:cubicBezTo>
                    <a:pt x="6301" y="1386"/>
                    <a:pt x="4883" y="0"/>
                    <a:pt x="31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" name="Google Shape;9329;p55">
              <a:extLst>
                <a:ext uri="{FF2B5EF4-FFF2-40B4-BE49-F238E27FC236}">
                  <a16:creationId xmlns:a16="http://schemas.microsoft.com/office/drawing/2014/main" id="{71A326D1-FE45-441A-76E7-DE2E137BFEF6}"/>
                </a:ext>
              </a:extLst>
            </p:cNvPr>
            <p:cNvSpPr/>
            <p:nvPr/>
          </p:nvSpPr>
          <p:spPr>
            <a:xfrm>
              <a:off x="581525" y="3440725"/>
              <a:ext cx="157550" cy="108700"/>
            </a:xfrm>
            <a:custGeom>
              <a:avLst/>
              <a:gdLst/>
              <a:ahLst/>
              <a:cxnLst/>
              <a:rect l="l" t="t" r="r" b="b"/>
              <a:pathLst>
                <a:path w="6302" h="4348" extrusionOk="0">
                  <a:moveTo>
                    <a:pt x="1355" y="0"/>
                  </a:moveTo>
                  <a:cubicBezTo>
                    <a:pt x="567" y="567"/>
                    <a:pt x="0" y="1513"/>
                    <a:pt x="0" y="2584"/>
                  </a:cubicBezTo>
                  <a:lnTo>
                    <a:pt x="0" y="4001"/>
                  </a:lnTo>
                  <a:cubicBezTo>
                    <a:pt x="63" y="4190"/>
                    <a:pt x="221" y="4348"/>
                    <a:pt x="410" y="4348"/>
                  </a:cubicBezTo>
                  <a:lnTo>
                    <a:pt x="5955" y="4348"/>
                  </a:lnTo>
                  <a:cubicBezTo>
                    <a:pt x="6144" y="4348"/>
                    <a:pt x="6301" y="4190"/>
                    <a:pt x="6301" y="4001"/>
                  </a:cubicBezTo>
                  <a:lnTo>
                    <a:pt x="6301" y="2584"/>
                  </a:lnTo>
                  <a:cubicBezTo>
                    <a:pt x="6301" y="1513"/>
                    <a:pt x="5797" y="599"/>
                    <a:pt x="4978" y="0"/>
                  </a:cubicBezTo>
                  <a:cubicBezTo>
                    <a:pt x="4537" y="536"/>
                    <a:pt x="3875" y="851"/>
                    <a:pt x="3151" y="851"/>
                  </a:cubicBezTo>
                  <a:cubicBezTo>
                    <a:pt x="2458" y="851"/>
                    <a:pt x="1796" y="536"/>
                    <a:pt x="13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778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8B5B6D7-9855-8558-B3B0-1B2320930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Marktwerking</a:t>
            </a:r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D66C99F0-C615-2B0B-96D6-9FAEAB9F9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bij volkomen concurrentie</a:t>
            </a:r>
          </a:p>
        </p:txBody>
      </p:sp>
    </p:spTree>
    <p:extLst>
      <p:ext uri="{BB962C8B-B14F-4D97-AF65-F5344CB8AC3E}">
        <p14:creationId xmlns:p14="http://schemas.microsoft.com/office/powerpoint/2010/main" val="3945272538"/>
      </p:ext>
    </p:extLst>
  </p:cSld>
  <p:clrMapOvr>
    <a:masterClrMapping/>
  </p:clrMapOvr>
  <p:transition spd="slow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ep 36">
            <a:extLst>
              <a:ext uri="{FF2B5EF4-FFF2-40B4-BE49-F238E27FC236}">
                <a16:creationId xmlns:a16="http://schemas.microsoft.com/office/drawing/2014/main" id="{8D62A026-4191-4F8A-AFFD-CD0A5BF817CB}"/>
              </a:ext>
            </a:extLst>
          </p:cNvPr>
          <p:cNvGrpSpPr/>
          <p:nvPr/>
        </p:nvGrpSpPr>
        <p:grpSpPr>
          <a:xfrm>
            <a:off x="551340" y="3490050"/>
            <a:ext cx="3427262" cy="3216749"/>
            <a:chOff x="4985675" y="3314224"/>
            <a:chExt cx="3427262" cy="3216749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A2CE716E-309A-4570-A3CD-BC008CCA3929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4C96145B-0EF4-41FB-9F83-155F65056241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411CA80C-F855-438A-81DA-65D41A154F65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8CE008D5-7C7E-484F-B65E-9C9F400821C8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AA33259A-BFC2-4C0E-88CC-60D018EB6846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5764F578-D8E4-4F5F-8696-45349042856A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B325CA74-C863-49B9-81CD-BE7EE1AFE729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EA1C3335-3CAD-4F55-9D5A-076F394CF2E7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8E294AEF-A4D3-483D-A37E-24E514F7B63C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116E1E00-39FA-4F09-A19B-58D00DA23339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336DB4EB-3E08-4A68-9BA2-851737755EBB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C3070F9E-A285-4FD1-828C-0CFC9A872DBC}"/>
                </a:ext>
              </a:extLst>
            </p:cNvPr>
            <p:cNvSpPr txBox="1"/>
            <p:nvPr/>
          </p:nvSpPr>
          <p:spPr>
            <a:xfrm>
              <a:off x="6214899" y="6223196"/>
              <a:ext cx="21980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totale vraag (× </a:t>
              </a:r>
              <a:r>
                <a:rPr lang="nl-NL" sz="1400" err="1"/>
                <a:t>mln</a:t>
              </a:r>
              <a:r>
                <a:rPr lang="nl-NL" sz="1400"/>
                <a:t>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63661F1F-BFF3-435D-990B-2FDA1BC2A981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BFE700CD-1787-4C08-AF6E-907EE3976AE8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E687EB38-F286-4294-A1FB-BADF102B98E9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D5C7A7C2-AADD-401D-A2F0-FE2702C280F1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3F6D387E-F0B5-410D-8969-850AE2C0DD2F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8672DA23-85D6-4842-A338-CC5A906883F3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58698BD8-6563-47C6-8682-37E21DB1A37D}"/>
                </a:ext>
              </a:extLst>
            </p:cNvPr>
            <p:cNvSpPr txBox="1"/>
            <p:nvPr/>
          </p:nvSpPr>
          <p:spPr>
            <a:xfrm>
              <a:off x="5961312" y="597911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631D9A3E-2698-4F0D-A3ED-1155F41AC90C}"/>
                </a:ext>
              </a:extLst>
            </p:cNvPr>
            <p:cNvSpPr txBox="1"/>
            <p:nvPr/>
          </p:nvSpPr>
          <p:spPr>
            <a:xfrm>
              <a:off x="641458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20667217-6A1C-4507-9069-8602AC22B3EF}"/>
                </a:ext>
              </a:extLst>
            </p:cNvPr>
            <p:cNvSpPr txBox="1"/>
            <p:nvPr/>
          </p:nvSpPr>
          <p:spPr>
            <a:xfrm>
              <a:off x="692175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150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42AE358B-D195-4E19-8A27-F1E7E8CA2C57}"/>
                </a:ext>
              </a:extLst>
            </p:cNvPr>
            <p:cNvSpPr txBox="1"/>
            <p:nvPr/>
          </p:nvSpPr>
          <p:spPr>
            <a:xfrm>
              <a:off x="742593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200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EDAB276F-ADD6-4EF3-9C6F-0B713DF1278C}"/>
                </a:ext>
              </a:extLst>
            </p:cNvPr>
            <p:cNvSpPr txBox="1"/>
            <p:nvPr/>
          </p:nvSpPr>
          <p:spPr>
            <a:xfrm>
              <a:off x="793011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250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705F5684-3DD8-45D1-B216-EB5E6AF9FB3F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ep 37">
            <a:extLst>
              <a:ext uri="{FF2B5EF4-FFF2-40B4-BE49-F238E27FC236}">
                <a16:creationId xmlns:a16="http://schemas.microsoft.com/office/drawing/2014/main" id="{C3618866-D276-4170-AA43-26E1DBD213A9}"/>
              </a:ext>
            </a:extLst>
          </p:cNvPr>
          <p:cNvGrpSpPr/>
          <p:nvPr/>
        </p:nvGrpSpPr>
        <p:grpSpPr>
          <a:xfrm>
            <a:off x="6906243" y="3490050"/>
            <a:ext cx="3442991" cy="3216749"/>
            <a:chOff x="4985675" y="3314224"/>
            <a:chExt cx="3442991" cy="3216749"/>
          </a:xfrm>
        </p:grpSpPr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9CCC0067-D31C-4229-83BB-949CBB80C111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43C9C0DA-A5CB-4985-B25D-85C15F332905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BA7EB7E6-1DFB-4EB4-97D0-E52A3FD288F7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856191A8-CA19-4F09-8137-B023184B2CF3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0E83855A-DA4B-4A6C-8443-5D9CD387AE59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72ED374E-85A3-4988-86FC-89C0351BCE62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ED628B74-A9EC-43E8-820D-DC479A2E59A3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F8ADE0B3-00F3-48E7-AFA3-38C44AC408D5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6EAF3D96-8E94-409A-82F4-540FB427A9B8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BADEB9D7-6A3D-4E70-9F06-AC1B94C2BAB8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>
              <a:extLst>
                <a:ext uri="{FF2B5EF4-FFF2-40B4-BE49-F238E27FC236}">
                  <a16:creationId xmlns:a16="http://schemas.microsoft.com/office/drawing/2014/main" id="{E15C3B3E-87CF-4629-A884-F1DA0E474143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87C91302-9C4E-406D-85D6-AF288814FE9E}"/>
                </a:ext>
              </a:extLst>
            </p:cNvPr>
            <p:cNvSpPr txBox="1"/>
            <p:nvPr/>
          </p:nvSpPr>
          <p:spPr>
            <a:xfrm>
              <a:off x="6081549" y="6223196"/>
              <a:ext cx="234711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totale aanbod (× </a:t>
              </a:r>
              <a:r>
                <a:rPr lang="nl-NL" sz="1400" err="1"/>
                <a:t>mln</a:t>
              </a:r>
              <a:r>
                <a:rPr lang="nl-NL" sz="1400"/>
                <a:t> stuks)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C88B4EB0-149C-4132-B894-089AAD8A1760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FA5314DA-D8DF-4A29-9F4E-3A100FC8BB6A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AACA47DB-EE7C-4A1C-B4EB-5CE9153738D7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2B3BFC80-3ADD-4670-B696-479883CC5037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750459D0-057A-4E85-811C-A17B6BF7DD6D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D12250A6-5857-4FD3-BA64-65B707FC9CD3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BDE6D88F-81B7-4B34-A3B2-3CDBBF0F6094}"/>
                </a:ext>
              </a:extLst>
            </p:cNvPr>
            <p:cNvSpPr txBox="1"/>
            <p:nvPr/>
          </p:nvSpPr>
          <p:spPr>
            <a:xfrm>
              <a:off x="5961312" y="597911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98BD34B6-2517-4AA9-9077-684F40C7DAC8}"/>
                </a:ext>
              </a:extLst>
            </p:cNvPr>
            <p:cNvSpPr txBox="1"/>
            <p:nvPr/>
          </p:nvSpPr>
          <p:spPr>
            <a:xfrm>
              <a:off x="641458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88B7F350-9516-4D37-982D-525E399F848E}"/>
                </a:ext>
              </a:extLst>
            </p:cNvPr>
            <p:cNvSpPr txBox="1"/>
            <p:nvPr/>
          </p:nvSpPr>
          <p:spPr>
            <a:xfrm>
              <a:off x="692175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150</a:t>
              </a:r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A2604E60-8574-4A7C-A720-ED668E6783C4}"/>
                </a:ext>
              </a:extLst>
            </p:cNvPr>
            <p:cNvSpPr txBox="1"/>
            <p:nvPr/>
          </p:nvSpPr>
          <p:spPr>
            <a:xfrm>
              <a:off x="742593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200</a:t>
              </a: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70D9F1B4-D345-4BC0-BE2E-8BBFD7EADC7D}"/>
                </a:ext>
              </a:extLst>
            </p:cNvPr>
            <p:cNvSpPr txBox="1"/>
            <p:nvPr/>
          </p:nvSpPr>
          <p:spPr>
            <a:xfrm>
              <a:off x="793011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250</a:t>
              </a:r>
            </a:p>
          </p:txBody>
        </p: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F307CE5F-9558-454A-8467-35524770AC5B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D4C7DB2E-C9FF-431E-BFA3-389254995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Vragers en aanbieders</a:t>
            </a:r>
            <a:br>
              <a:rPr lang="nl-NL"/>
            </a:br>
            <a:r>
              <a:rPr lang="nl-NL" sz="2400">
                <a:solidFill>
                  <a:schemeClr val="tx1">
                    <a:lumMod val="65000"/>
                    <a:lumOff val="35000"/>
                  </a:schemeClr>
                </a:solidFill>
              </a:rPr>
              <a:t>collectief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4DDB927-70C8-400A-84EE-D36F3C4B46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/>
              <a:t>De </a:t>
            </a:r>
            <a:r>
              <a:rPr lang="nl-NL" sz="2000" b="1" err="1"/>
              <a:t>Q</a:t>
            </a:r>
            <a:r>
              <a:rPr lang="nl-NL" sz="2000" b="1" baseline="-25000" err="1"/>
              <a:t>v</a:t>
            </a:r>
            <a:r>
              <a:rPr lang="nl-NL" sz="2000"/>
              <a:t> beschrijft het vraaggedrag van alle consumenten bij mogelijke prijzen:</a:t>
            </a:r>
          </a:p>
          <a:p>
            <a:pPr marL="0" indent="0">
              <a:buNone/>
            </a:pPr>
            <a:r>
              <a:rPr lang="nl-NL" sz="2000" b="1"/>
              <a:t>Betalingsbereidheid</a:t>
            </a:r>
            <a:r>
              <a:rPr lang="nl-NL" sz="2000"/>
              <a:t>:</a:t>
            </a:r>
            <a:br>
              <a:rPr lang="nl-NL" sz="2000"/>
            </a:br>
            <a:r>
              <a:rPr lang="nl-NL" sz="2000"/>
              <a:t>hoe hoger de prijs, hoe lager de vraag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4776082-42DE-47EC-B260-014FD33FFB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/>
              <a:t>De </a:t>
            </a:r>
            <a:r>
              <a:rPr lang="nl-NL" sz="2000" b="1" err="1"/>
              <a:t>Q</a:t>
            </a:r>
            <a:r>
              <a:rPr lang="nl-NL" sz="2000" b="1" baseline="-25000" err="1"/>
              <a:t>a</a:t>
            </a:r>
            <a:r>
              <a:rPr lang="nl-NL" sz="2000"/>
              <a:t> beschrijft het aanbodgedrag van alle producenten bij mogelijke prijzen:</a:t>
            </a:r>
          </a:p>
          <a:p>
            <a:pPr marL="0" indent="0">
              <a:buNone/>
            </a:pPr>
            <a:r>
              <a:rPr lang="nl-NL" sz="2000" b="1"/>
              <a:t>Verkoopbereidheid</a:t>
            </a:r>
            <a:r>
              <a:rPr lang="nl-NL" sz="2000"/>
              <a:t>:</a:t>
            </a:r>
            <a:br>
              <a:rPr lang="nl-NL" sz="2000"/>
            </a:br>
            <a:r>
              <a:rPr lang="nl-NL" sz="2000"/>
              <a:t>hoe hoger de prijs, hoe hoger het aanbod</a:t>
            </a:r>
          </a:p>
          <a:p>
            <a:pPr marL="0" indent="0">
              <a:buNone/>
            </a:pPr>
            <a:endParaRPr lang="nl-NL"/>
          </a:p>
        </p:txBody>
      </p:sp>
      <p:grpSp>
        <p:nvGrpSpPr>
          <p:cNvPr id="94" name="Groep 93">
            <a:extLst>
              <a:ext uri="{FF2B5EF4-FFF2-40B4-BE49-F238E27FC236}">
                <a16:creationId xmlns:a16="http://schemas.microsoft.com/office/drawing/2014/main" id="{985D017E-AC44-44F0-8B0A-22C4C64E444E}"/>
              </a:ext>
            </a:extLst>
          </p:cNvPr>
          <p:cNvGrpSpPr/>
          <p:nvPr/>
        </p:nvGrpSpPr>
        <p:grpSpPr>
          <a:xfrm>
            <a:off x="1210639" y="3561468"/>
            <a:ext cx="2532686" cy="2601207"/>
            <a:chOff x="1210639" y="3561468"/>
            <a:chExt cx="2532686" cy="2601207"/>
          </a:xfrm>
        </p:grpSpPr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F1800320-1D35-4C22-8E3C-A10141740F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0639" y="3648420"/>
              <a:ext cx="2532686" cy="251425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7FD05312-A063-4DAA-A78F-FD1078183C7C}"/>
                </a:ext>
              </a:extLst>
            </p:cNvPr>
            <p:cNvSpPr txBox="1"/>
            <p:nvPr/>
          </p:nvSpPr>
          <p:spPr>
            <a:xfrm>
              <a:off x="1329828" y="3561468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v</a:t>
              </a:r>
              <a:endParaRPr lang="nl-NL" baseline="-25000"/>
            </a:p>
          </p:txBody>
        </p:sp>
      </p:grpSp>
      <p:grpSp>
        <p:nvGrpSpPr>
          <p:cNvPr id="95" name="Groep 94">
            <a:extLst>
              <a:ext uri="{FF2B5EF4-FFF2-40B4-BE49-F238E27FC236}">
                <a16:creationId xmlns:a16="http://schemas.microsoft.com/office/drawing/2014/main" id="{1BC679B3-9FFD-4F3C-A285-15D3FA427F30}"/>
              </a:ext>
            </a:extLst>
          </p:cNvPr>
          <p:cNvGrpSpPr/>
          <p:nvPr/>
        </p:nvGrpSpPr>
        <p:grpSpPr>
          <a:xfrm>
            <a:off x="7562850" y="3661385"/>
            <a:ext cx="2590557" cy="2028825"/>
            <a:chOff x="7562850" y="3661385"/>
            <a:chExt cx="2590557" cy="2028825"/>
          </a:xfrm>
        </p:grpSpPr>
        <p:cxnSp>
          <p:nvCxnSpPr>
            <p:cNvPr id="64" name="Rechte verbindingslijn 63">
              <a:extLst>
                <a:ext uri="{FF2B5EF4-FFF2-40B4-BE49-F238E27FC236}">
                  <a16:creationId xmlns:a16="http://schemas.microsoft.com/office/drawing/2014/main" id="{A4083E50-76B8-4BF3-BC92-C19619BDE1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62850" y="3661385"/>
              <a:ext cx="2524125" cy="2028825"/>
            </a:xfrm>
            <a:prstGeom prst="line">
              <a:avLst/>
            </a:prstGeom>
            <a:ln w="38100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kstvak 67">
              <a:extLst>
                <a:ext uri="{FF2B5EF4-FFF2-40B4-BE49-F238E27FC236}">
                  <a16:creationId xmlns:a16="http://schemas.microsoft.com/office/drawing/2014/main" id="{DA467054-9899-43A4-A695-002192640319}"/>
                </a:ext>
              </a:extLst>
            </p:cNvPr>
            <p:cNvSpPr txBox="1"/>
            <p:nvPr/>
          </p:nvSpPr>
          <p:spPr>
            <a:xfrm>
              <a:off x="9703600" y="3812714"/>
              <a:ext cx="44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err="1"/>
                <a:t>Q</a:t>
              </a:r>
              <a:r>
                <a:rPr lang="nl-NL" baseline="-25000" err="1"/>
                <a:t>a</a:t>
              </a:r>
              <a:endParaRPr lang="nl-NL" baseline="-25000"/>
            </a:p>
          </p:txBody>
        </p:sp>
      </p:grpSp>
      <p:grpSp>
        <p:nvGrpSpPr>
          <p:cNvPr id="69" name="Groep 68">
            <a:extLst>
              <a:ext uri="{FF2B5EF4-FFF2-40B4-BE49-F238E27FC236}">
                <a16:creationId xmlns:a16="http://schemas.microsoft.com/office/drawing/2014/main" id="{489BB460-AE67-4014-B83A-69F61BB692F2}"/>
              </a:ext>
            </a:extLst>
          </p:cNvPr>
          <p:cNvGrpSpPr/>
          <p:nvPr/>
        </p:nvGrpSpPr>
        <p:grpSpPr>
          <a:xfrm>
            <a:off x="3645345" y="3484372"/>
            <a:ext cx="3430682" cy="3216749"/>
            <a:chOff x="4985675" y="3314224"/>
            <a:chExt cx="3430682" cy="3216749"/>
          </a:xfrm>
        </p:grpSpPr>
        <p:cxnSp>
          <p:nvCxnSpPr>
            <p:cNvPr id="70" name="Rechte verbindingslijn 69">
              <a:extLst>
                <a:ext uri="{FF2B5EF4-FFF2-40B4-BE49-F238E27FC236}">
                  <a16:creationId xmlns:a16="http://schemas.microsoft.com/office/drawing/2014/main" id="{38EC8C7C-2B42-45E2-B5D5-6B500DB74F80}"/>
                </a:ext>
              </a:extLst>
            </p:cNvPr>
            <p:cNvCxnSpPr/>
            <p:nvPr/>
          </p:nvCxnSpPr>
          <p:spPr>
            <a:xfrm>
              <a:off x="5644974" y="3478936"/>
              <a:ext cx="0" cy="2520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Rechte verbindingslijn 70">
              <a:extLst>
                <a:ext uri="{FF2B5EF4-FFF2-40B4-BE49-F238E27FC236}">
                  <a16:creationId xmlns:a16="http://schemas.microsoft.com/office/drawing/2014/main" id="{55A35D82-921C-42FA-B89D-A2C0194C8265}"/>
                </a:ext>
              </a:extLst>
            </p:cNvPr>
            <p:cNvCxnSpPr/>
            <p:nvPr/>
          </p:nvCxnSpPr>
          <p:spPr>
            <a:xfrm>
              <a:off x="5644056" y="347453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EE461221-DD1C-4951-A67B-A98178B75DD8}"/>
                </a:ext>
              </a:extLst>
            </p:cNvPr>
            <p:cNvCxnSpPr/>
            <p:nvPr/>
          </p:nvCxnSpPr>
          <p:spPr>
            <a:xfrm>
              <a:off x="5644056" y="549405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echte verbindingslijn 72">
              <a:extLst>
                <a:ext uri="{FF2B5EF4-FFF2-40B4-BE49-F238E27FC236}">
                  <a16:creationId xmlns:a16="http://schemas.microsoft.com/office/drawing/2014/main" id="{17F9F5B6-C5F7-4AD0-B88C-BA264A028FC4}"/>
                </a:ext>
              </a:extLst>
            </p:cNvPr>
            <p:cNvCxnSpPr/>
            <p:nvPr/>
          </p:nvCxnSpPr>
          <p:spPr>
            <a:xfrm>
              <a:off x="5644056" y="397941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Rechte verbindingslijn 73">
              <a:extLst>
                <a:ext uri="{FF2B5EF4-FFF2-40B4-BE49-F238E27FC236}">
                  <a16:creationId xmlns:a16="http://schemas.microsoft.com/office/drawing/2014/main" id="{E33462A9-846A-4287-86D0-0BBF387EA0A0}"/>
                </a:ext>
              </a:extLst>
            </p:cNvPr>
            <p:cNvCxnSpPr/>
            <p:nvPr/>
          </p:nvCxnSpPr>
          <p:spPr>
            <a:xfrm>
              <a:off x="5644056" y="448429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echte verbindingslijn 74">
              <a:extLst>
                <a:ext uri="{FF2B5EF4-FFF2-40B4-BE49-F238E27FC236}">
                  <a16:creationId xmlns:a16="http://schemas.microsoft.com/office/drawing/2014/main" id="{D75B96C9-0191-41E8-B42D-A540E88231E0}"/>
                </a:ext>
              </a:extLst>
            </p:cNvPr>
            <p:cNvCxnSpPr/>
            <p:nvPr/>
          </p:nvCxnSpPr>
          <p:spPr>
            <a:xfrm>
              <a:off x="5644056" y="4989177"/>
              <a:ext cx="2520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Rechte verbindingslijn 75">
              <a:extLst>
                <a:ext uri="{FF2B5EF4-FFF2-40B4-BE49-F238E27FC236}">
                  <a16:creationId xmlns:a16="http://schemas.microsoft.com/office/drawing/2014/main" id="{A5A93ED3-918A-4383-956B-CFCC0AF9303F}"/>
                </a:ext>
              </a:extLst>
            </p:cNvPr>
            <p:cNvCxnSpPr/>
            <p:nvPr/>
          </p:nvCxnSpPr>
          <p:spPr>
            <a:xfrm>
              <a:off x="614995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F55C3E60-1FE3-420A-924F-3B755F7CCC67}"/>
                </a:ext>
              </a:extLst>
            </p:cNvPr>
            <p:cNvCxnSpPr/>
            <p:nvPr/>
          </p:nvCxnSpPr>
          <p:spPr>
            <a:xfrm>
              <a:off x="715991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Rechte verbindingslijn 77">
              <a:extLst>
                <a:ext uri="{FF2B5EF4-FFF2-40B4-BE49-F238E27FC236}">
                  <a16:creationId xmlns:a16="http://schemas.microsoft.com/office/drawing/2014/main" id="{5175DB7B-B7AB-4A6A-AB17-85CF4B38C697}"/>
                </a:ext>
              </a:extLst>
            </p:cNvPr>
            <p:cNvCxnSpPr/>
            <p:nvPr/>
          </p:nvCxnSpPr>
          <p:spPr>
            <a:xfrm>
              <a:off x="766489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echte verbindingslijn 78">
              <a:extLst>
                <a:ext uri="{FF2B5EF4-FFF2-40B4-BE49-F238E27FC236}">
                  <a16:creationId xmlns:a16="http://schemas.microsoft.com/office/drawing/2014/main" id="{82592AA2-862D-401A-870D-065608006A7D}"/>
                </a:ext>
              </a:extLst>
            </p:cNvPr>
            <p:cNvCxnSpPr/>
            <p:nvPr/>
          </p:nvCxnSpPr>
          <p:spPr>
            <a:xfrm>
              <a:off x="6654934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echte verbindingslijn 79">
              <a:extLst>
                <a:ext uri="{FF2B5EF4-FFF2-40B4-BE49-F238E27FC236}">
                  <a16:creationId xmlns:a16="http://schemas.microsoft.com/office/drawing/2014/main" id="{492AF623-3089-4153-85C1-5BF93F91DC94}"/>
                </a:ext>
              </a:extLst>
            </p:cNvPr>
            <p:cNvCxnSpPr/>
            <p:nvPr/>
          </p:nvCxnSpPr>
          <p:spPr>
            <a:xfrm>
              <a:off x="8169872" y="347893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kstvak 80">
              <a:extLst>
                <a:ext uri="{FF2B5EF4-FFF2-40B4-BE49-F238E27FC236}">
                  <a16:creationId xmlns:a16="http://schemas.microsoft.com/office/drawing/2014/main" id="{E949A892-74B4-45FF-9BD9-E7A060ABD7E0}"/>
                </a:ext>
              </a:extLst>
            </p:cNvPr>
            <p:cNvSpPr txBox="1"/>
            <p:nvPr/>
          </p:nvSpPr>
          <p:spPr>
            <a:xfrm>
              <a:off x="5700549" y="6223196"/>
              <a:ext cx="271580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totale hoeveelheid (× </a:t>
              </a:r>
              <a:r>
                <a:rPr lang="nl-NL" sz="1400" err="1"/>
                <a:t>mln</a:t>
              </a:r>
              <a:r>
                <a:rPr lang="nl-NL" sz="1400"/>
                <a:t> stuks)</a:t>
              </a:r>
            </a:p>
          </p:txBody>
        </p:sp>
        <p:sp>
          <p:nvSpPr>
            <p:cNvPr id="82" name="Tekstvak 81">
              <a:extLst>
                <a:ext uri="{FF2B5EF4-FFF2-40B4-BE49-F238E27FC236}">
                  <a16:creationId xmlns:a16="http://schemas.microsoft.com/office/drawing/2014/main" id="{3059C046-4E1B-48F0-B4B0-65A5F7D27826}"/>
                </a:ext>
              </a:extLst>
            </p:cNvPr>
            <p:cNvSpPr txBox="1"/>
            <p:nvPr/>
          </p:nvSpPr>
          <p:spPr>
            <a:xfrm rot="16200000">
              <a:off x="4749072" y="3675599"/>
              <a:ext cx="7809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prijs (€)</a:t>
              </a:r>
            </a:p>
          </p:txBody>
        </p:sp>
        <p:sp>
          <p:nvSpPr>
            <p:cNvPr id="83" name="Tekstvak 82">
              <a:extLst>
                <a:ext uri="{FF2B5EF4-FFF2-40B4-BE49-F238E27FC236}">
                  <a16:creationId xmlns:a16="http://schemas.microsoft.com/office/drawing/2014/main" id="{23E30FA5-1CA1-450D-9640-8D0A2D0BA5FE}"/>
                </a:ext>
              </a:extLst>
            </p:cNvPr>
            <p:cNvSpPr txBox="1"/>
            <p:nvPr/>
          </p:nvSpPr>
          <p:spPr>
            <a:xfrm>
              <a:off x="5389500" y="5344667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</a:t>
              </a:r>
            </a:p>
          </p:txBody>
        </p:sp>
        <p:sp>
          <p:nvSpPr>
            <p:cNvPr id="84" name="Tekstvak 83">
              <a:extLst>
                <a:ext uri="{FF2B5EF4-FFF2-40B4-BE49-F238E27FC236}">
                  <a16:creationId xmlns:a16="http://schemas.microsoft.com/office/drawing/2014/main" id="{A81299BC-AFA6-48F5-B65C-A254662808C2}"/>
                </a:ext>
              </a:extLst>
            </p:cNvPr>
            <p:cNvSpPr txBox="1"/>
            <p:nvPr/>
          </p:nvSpPr>
          <p:spPr>
            <a:xfrm>
              <a:off x="5389500" y="4840890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sz="1400"/>
                <a:t>4</a:t>
              </a:r>
            </a:p>
          </p:txBody>
        </p:sp>
        <p:sp>
          <p:nvSpPr>
            <p:cNvPr id="85" name="Tekstvak 84">
              <a:extLst>
                <a:ext uri="{FF2B5EF4-FFF2-40B4-BE49-F238E27FC236}">
                  <a16:creationId xmlns:a16="http://schemas.microsoft.com/office/drawing/2014/main" id="{E48ADCC6-BDA8-4F39-BABB-119D717330E6}"/>
                </a:ext>
              </a:extLst>
            </p:cNvPr>
            <p:cNvSpPr txBox="1"/>
            <p:nvPr/>
          </p:nvSpPr>
          <p:spPr>
            <a:xfrm>
              <a:off x="5389500" y="4336093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6</a:t>
              </a:r>
            </a:p>
          </p:txBody>
        </p:sp>
        <p:sp>
          <p:nvSpPr>
            <p:cNvPr id="86" name="Tekstvak 85">
              <a:extLst>
                <a:ext uri="{FF2B5EF4-FFF2-40B4-BE49-F238E27FC236}">
                  <a16:creationId xmlns:a16="http://schemas.microsoft.com/office/drawing/2014/main" id="{825312AB-DA97-4FB1-93B2-FF7120091E3D}"/>
                </a:ext>
              </a:extLst>
            </p:cNvPr>
            <p:cNvSpPr txBox="1"/>
            <p:nvPr/>
          </p:nvSpPr>
          <p:spPr>
            <a:xfrm>
              <a:off x="5389500" y="3829488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8</a:t>
              </a:r>
            </a:p>
          </p:txBody>
        </p:sp>
        <p:sp>
          <p:nvSpPr>
            <p:cNvPr id="87" name="Tekstvak 86">
              <a:extLst>
                <a:ext uri="{FF2B5EF4-FFF2-40B4-BE49-F238E27FC236}">
                  <a16:creationId xmlns:a16="http://schemas.microsoft.com/office/drawing/2014/main" id="{4E27D3CB-B3EC-4213-A8D3-7237957C2D59}"/>
                </a:ext>
              </a:extLst>
            </p:cNvPr>
            <p:cNvSpPr txBox="1"/>
            <p:nvPr/>
          </p:nvSpPr>
          <p:spPr>
            <a:xfrm>
              <a:off x="5290114" y="331422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</a:t>
              </a:r>
            </a:p>
          </p:txBody>
        </p:sp>
        <p:sp>
          <p:nvSpPr>
            <p:cNvPr id="88" name="Tekstvak 87">
              <a:extLst>
                <a:ext uri="{FF2B5EF4-FFF2-40B4-BE49-F238E27FC236}">
                  <a16:creationId xmlns:a16="http://schemas.microsoft.com/office/drawing/2014/main" id="{DF43B01E-2EE0-4853-93F8-B40FDD21FC84}"/>
                </a:ext>
              </a:extLst>
            </p:cNvPr>
            <p:cNvSpPr txBox="1"/>
            <p:nvPr/>
          </p:nvSpPr>
          <p:spPr>
            <a:xfrm>
              <a:off x="5961312" y="5979114"/>
              <a:ext cx="3834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50</a:t>
              </a:r>
            </a:p>
          </p:txBody>
        </p:sp>
        <p:sp>
          <p:nvSpPr>
            <p:cNvPr id="89" name="Tekstvak 88">
              <a:extLst>
                <a:ext uri="{FF2B5EF4-FFF2-40B4-BE49-F238E27FC236}">
                  <a16:creationId xmlns:a16="http://schemas.microsoft.com/office/drawing/2014/main" id="{23049EC3-1D95-4F0B-A51A-C14AA627B29A}"/>
                </a:ext>
              </a:extLst>
            </p:cNvPr>
            <p:cNvSpPr txBox="1"/>
            <p:nvPr/>
          </p:nvSpPr>
          <p:spPr>
            <a:xfrm>
              <a:off x="641458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100</a:t>
              </a:r>
            </a:p>
          </p:txBody>
        </p:sp>
        <p:sp>
          <p:nvSpPr>
            <p:cNvPr id="90" name="Tekstvak 89">
              <a:extLst>
                <a:ext uri="{FF2B5EF4-FFF2-40B4-BE49-F238E27FC236}">
                  <a16:creationId xmlns:a16="http://schemas.microsoft.com/office/drawing/2014/main" id="{C6958119-56BE-4794-AA1A-1A9CD2C3B210}"/>
                </a:ext>
              </a:extLst>
            </p:cNvPr>
            <p:cNvSpPr txBox="1"/>
            <p:nvPr/>
          </p:nvSpPr>
          <p:spPr>
            <a:xfrm>
              <a:off x="692175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150</a:t>
              </a:r>
            </a:p>
          </p:txBody>
        </p:sp>
        <p:sp>
          <p:nvSpPr>
            <p:cNvPr id="91" name="Tekstvak 90">
              <a:extLst>
                <a:ext uri="{FF2B5EF4-FFF2-40B4-BE49-F238E27FC236}">
                  <a16:creationId xmlns:a16="http://schemas.microsoft.com/office/drawing/2014/main" id="{C7ADA34C-0622-43D0-B27F-2D753011584A}"/>
                </a:ext>
              </a:extLst>
            </p:cNvPr>
            <p:cNvSpPr txBox="1"/>
            <p:nvPr/>
          </p:nvSpPr>
          <p:spPr>
            <a:xfrm>
              <a:off x="742593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200</a:t>
              </a:r>
            </a:p>
          </p:txBody>
        </p:sp>
        <p:sp>
          <p:nvSpPr>
            <p:cNvPr id="92" name="Tekstvak 91">
              <a:extLst>
                <a:ext uri="{FF2B5EF4-FFF2-40B4-BE49-F238E27FC236}">
                  <a16:creationId xmlns:a16="http://schemas.microsoft.com/office/drawing/2014/main" id="{0A86E6A2-DA5C-44A2-AD6B-AC77E2554907}"/>
                </a:ext>
              </a:extLst>
            </p:cNvPr>
            <p:cNvSpPr txBox="1"/>
            <p:nvPr/>
          </p:nvSpPr>
          <p:spPr>
            <a:xfrm>
              <a:off x="7930113" y="5979114"/>
              <a:ext cx="48282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400"/>
                <a:t>250</a:t>
              </a:r>
            </a:p>
          </p:txBody>
        </p:sp>
        <p:cxnSp>
          <p:nvCxnSpPr>
            <p:cNvPr id="93" name="Rechte verbindingslijn 92">
              <a:extLst>
                <a:ext uri="{FF2B5EF4-FFF2-40B4-BE49-F238E27FC236}">
                  <a16:creationId xmlns:a16="http://schemas.microsoft.com/office/drawing/2014/main" id="{0CA5E486-7A1B-44AD-B8BB-D5C7773881C2}"/>
                </a:ext>
              </a:extLst>
            </p:cNvPr>
            <p:cNvCxnSpPr/>
            <p:nvPr/>
          </p:nvCxnSpPr>
          <p:spPr>
            <a:xfrm flipH="1">
              <a:off x="5644974" y="5998936"/>
              <a:ext cx="2520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6" name="Rechthoek: afgeronde hoeken 95">
            <a:extLst>
              <a:ext uri="{FF2B5EF4-FFF2-40B4-BE49-F238E27FC236}">
                <a16:creationId xmlns:a16="http://schemas.microsoft.com/office/drawing/2014/main" id="{9EF3E450-09E8-40C2-94B6-D9A7ED4FB5B9}"/>
              </a:ext>
            </a:extLst>
          </p:cNvPr>
          <p:cNvSpPr/>
          <p:nvPr/>
        </p:nvSpPr>
        <p:spPr>
          <a:xfrm>
            <a:off x="4148072" y="3166685"/>
            <a:ext cx="2831307" cy="307776"/>
          </a:xfrm>
          <a:prstGeom prst="roundRect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samen op de markt</a:t>
            </a:r>
          </a:p>
        </p:txBody>
      </p:sp>
    </p:spTree>
    <p:extLst>
      <p:ext uri="{BB962C8B-B14F-4D97-AF65-F5344CB8AC3E}">
        <p14:creationId xmlns:p14="http://schemas.microsoft.com/office/powerpoint/2010/main" val="196151412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5E-6 3.7037E-6 L 0.25469 3.7037E-6 " pathEditMode="relative" rAng="0" ptsTypes="AA">
                                      <p:cBhvr>
                                        <p:cTn id="54" dur="3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34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5E-6 -2.96296E-6 L -0.2664 -0.00254 " pathEditMode="relative" rAng="0" ptsTypes="AA">
                                      <p:cBhvr>
                                        <p:cTn id="56" dur="3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20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Application>Microsoft Office PowerPoint</Application>
  <PresentationFormat>Widescreen</PresentationFormat>
  <Slides>26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Economielokaal vwoNieuw</vt:lpstr>
      <vt:lpstr>Volkomen concurrentie</vt:lpstr>
      <vt:lpstr>PowerPoint Presentation</vt:lpstr>
      <vt:lpstr>Marktvormen</vt:lpstr>
      <vt:lpstr>Wat is een markt</vt:lpstr>
      <vt:lpstr>Omstandigheden niet gelijk</vt:lpstr>
      <vt:lpstr>Machtsverschillen</vt:lpstr>
      <vt:lpstr>Volkomen concurrentie de perfect werkende markt</vt:lpstr>
      <vt:lpstr>Marktwerking</vt:lpstr>
      <vt:lpstr>Vragers en aanbieders collectief</vt:lpstr>
      <vt:lpstr>Het prijsmechanisme</vt:lpstr>
      <vt:lpstr>De evenwichtsprijs</vt:lpstr>
      <vt:lpstr>Veranderingen in de markt</vt:lpstr>
      <vt:lpstr>Voorkeur consument verandert</vt:lpstr>
      <vt:lpstr>PowerPoint Presentation</vt:lpstr>
      <vt:lpstr>PowerPoint Presentation</vt:lpstr>
      <vt:lpstr>Perfect werkend / Pareto-optimaal</vt:lpstr>
      <vt:lpstr>Kanttekeningen</vt:lpstr>
      <vt:lpstr>Praktijk</vt:lpstr>
      <vt:lpstr>Producentengedrag</vt:lpstr>
      <vt:lpstr>Geen invloed op de prijs</vt:lpstr>
      <vt:lpstr>Productieomvang kiezen</vt:lpstr>
      <vt:lpstr>Winst trekt nieuwe aanbieders lange termijn: geen winst</vt:lpstr>
      <vt:lpstr>Lange termijn evenwicht wanneer stopt de toetreding van nieuwe aanbieders?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Volkomen concurrentie</dc:title>
  <dc:creator>Paul Bloemers</dc:creator>
  <cp:revision>1</cp:revision>
  <dcterms:created xsi:type="dcterms:W3CDTF">2023-09-10T08:06:27Z</dcterms:created>
  <dcterms:modified xsi:type="dcterms:W3CDTF">2023-09-30T13:02:31Z</dcterms:modified>
</cp:coreProperties>
</file>